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64" r:id="rId7"/>
    <p:sldId id="259" r:id="rId8"/>
    <p:sldId id="260" r:id="rId9"/>
    <p:sldId id="261" r:id="rId10"/>
    <p:sldId id="344" r:id="rId11"/>
    <p:sldId id="262" r:id="rId12"/>
    <p:sldId id="263" r:id="rId13"/>
    <p:sldId id="324" r:id="rId14"/>
    <p:sldId id="337" r:id="rId15"/>
    <p:sldId id="265" r:id="rId16"/>
    <p:sldId id="360" r:id="rId17"/>
    <p:sldId id="361" r:id="rId18"/>
    <p:sldId id="351" r:id="rId19"/>
    <p:sldId id="352" r:id="rId20"/>
    <p:sldId id="353" r:id="rId21"/>
    <p:sldId id="354" r:id="rId22"/>
    <p:sldId id="355" r:id="rId23"/>
    <p:sldId id="357" r:id="rId24"/>
    <p:sldId id="356" r:id="rId25"/>
    <p:sldId id="338" r:id="rId26"/>
    <p:sldId id="346" r:id="rId27"/>
    <p:sldId id="339" r:id="rId28"/>
    <p:sldId id="345" r:id="rId29"/>
    <p:sldId id="341" r:id="rId30"/>
    <p:sldId id="363" r:id="rId31"/>
    <p:sldId id="362" r:id="rId32"/>
    <p:sldId id="358" r:id="rId33"/>
    <p:sldId id="359" r:id="rId34"/>
    <p:sldId id="350" r:id="rId35"/>
    <p:sldId id="348" r:id="rId36"/>
    <p:sldId id="342" r:id="rId37"/>
    <p:sldId id="26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Gudovsky" initials="MG" lastIdx="1" clrIdx="0">
    <p:extLst>
      <p:ext uri="{19B8F6BF-5375-455C-9EA6-DF929625EA0E}">
        <p15:presenceInfo xmlns:p15="http://schemas.microsoft.com/office/powerpoint/2012/main" userId="f641d92789f316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877" autoAdjust="0"/>
  </p:normalViewPr>
  <p:slideViewPr>
    <p:cSldViewPr snapToGrid="0">
      <p:cViewPr varScale="1">
        <p:scale>
          <a:sx n="88" d="100"/>
          <a:sy n="88" d="100"/>
        </p:scale>
        <p:origin x="17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269CC2-8DD6-4402-82F3-18F164A73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to Recommender Systems</a:t>
          </a:r>
        </a:p>
      </dgm:t>
    </dgm:pt>
    <dgm:pt modelId="{4A8A3B18-A3DE-475C-8BF1-FB4B84DDA43B}" type="parTrans" cxnId="{813C1BD6-5A4A-43F4-8BF7-0645F72381AA}">
      <dgm:prSet/>
      <dgm:spPr/>
      <dgm:t>
        <a:bodyPr/>
        <a:lstStyle/>
        <a:p>
          <a:endParaRPr lang="en-US"/>
        </a:p>
      </dgm:t>
    </dgm:pt>
    <dgm:pt modelId="{2DAA2C1D-14F6-4BCA-B047-0B53ADD46F43}" type="sibTrans" cxnId="{813C1BD6-5A4A-43F4-8BF7-0645F72381AA}">
      <dgm:prSet/>
      <dgm:spPr/>
      <dgm:t>
        <a:bodyPr/>
        <a:lstStyle/>
        <a:p>
          <a:endParaRPr lang="en-US"/>
        </a:p>
      </dgm:t>
    </dgm:pt>
    <dgm:pt modelId="{2B87ECDB-C552-42F6-9B52-6548A18B2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Collaborative Filtering </a:t>
          </a:r>
          <a:endParaRPr lang="en-US" dirty="0"/>
        </a:p>
      </dgm:t>
    </dgm:pt>
    <dgm:pt modelId="{0DC560D9-C62C-41BA-8D68-CB78933BFF0C}" type="parTrans" cxnId="{91AFA996-5E3B-401C-B400-E70DBD4A4AB6}">
      <dgm:prSet/>
      <dgm:spPr/>
      <dgm:t>
        <a:bodyPr/>
        <a:lstStyle/>
        <a:p>
          <a:endParaRPr lang="en-US"/>
        </a:p>
      </dgm:t>
    </dgm:pt>
    <dgm:pt modelId="{80EFB54F-1AC8-40D9-981D-4C85160A5799}" type="sibTrans" cxnId="{91AFA996-5E3B-401C-B400-E70DBD4A4AB6}">
      <dgm:prSet/>
      <dgm:spPr/>
      <dgm:t>
        <a:bodyPr/>
        <a:lstStyle/>
        <a:p>
          <a:endParaRPr lang="en-US"/>
        </a:p>
      </dgm:t>
    </dgm:pt>
    <dgm:pt modelId="{419DF63C-9792-4EF5-9125-1EEF4D07C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Neighborhood/Latent Models</a:t>
          </a:r>
          <a:endParaRPr lang="en-US" dirty="0"/>
        </a:p>
      </dgm:t>
    </dgm:pt>
    <dgm:pt modelId="{2B95E8EF-82FE-4F54-970D-D55C9AD8EC00}" type="parTrans" cxnId="{024B121E-3EE5-42C9-97D1-5E0D27C29DC3}">
      <dgm:prSet/>
      <dgm:spPr/>
      <dgm:t>
        <a:bodyPr/>
        <a:lstStyle/>
        <a:p>
          <a:endParaRPr lang="en-US"/>
        </a:p>
      </dgm:t>
    </dgm:pt>
    <dgm:pt modelId="{EA8773AB-BB82-4BF6-944E-80CD2086CE93}" type="sibTrans" cxnId="{024B121E-3EE5-42C9-97D1-5E0D27C29DC3}">
      <dgm:prSet/>
      <dgm:spPr/>
      <dgm:t>
        <a:bodyPr/>
        <a:lstStyle/>
        <a:p>
          <a:endParaRPr lang="en-US"/>
        </a:p>
      </dgm:t>
    </dgm:pt>
    <dgm:pt modelId="{1B1E513F-BEB7-483A-8F12-A8210AEF19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Reminder - SVD</a:t>
          </a:r>
        </a:p>
      </dgm:t>
    </dgm:pt>
    <dgm:pt modelId="{DB284026-3063-4705-B72C-ADE04469BE6D}" type="parTrans" cxnId="{9CD469EF-CF99-411A-B4B3-5B2C59AF684C}">
      <dgm:prSet/>
      <dgm:spPr/>
      <dgm:t>
        <a:bodyPr/>
        <a:lstStyle/>
        <a:p>
          <a:endParaRPr lang="en-US"/>
        </a:p>
      </dgm:t>
    </dgm:pt>
    <dgm:pt modelId="{D99C9B80-BA48-46B7-8B67-372E2AFD9E86}" type="sibTrans" cxnId="{9CD469EF-CF99-411A-B4B3-5B2C59AF684C}">
      <dgm:prSet/>
      <dgm:spPr/>
      <dgm:t>
        <a:bodyPr/>
        <a:lstStyle/>
        <a:p>
          <a:endParaRPr lang="en-US"/>
        </a:p>
      </dgm:t>
    </dgm:pt>
    <dgm:pt modelId="{F4A56385-3827-49D1-B533-953BA7513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Matrix Factorization Techniques</a:t>
          </a:r>
          <a:endParaRPr lang="en-US" dirty="0"/>
        </a:p>
      </dgm:t>
    </dgm:pt>
    <dgm:pt modelId="{5C6E35C5-B6D6-42D4-9FF2-63E3FEC1E45F}" type="parTrans" cxnId="{D572C096-14C8-487B-ABCD-6354192B80BA}">
      <dgm:prSet/>
      <dgm:spPr/>
      <dgm:t>
        <a:bodyPr/>
        <a:lstStyle/>
        <a:p>
          <a:endParaRPr lang="en-US"/>
        </a:p>
      </dgm:t>
    </dgm:pt>
    <dgm:pt modelId="{E866DA3A-B427-429E-A892-4812B432ED79}" type="sibTrans" cxnId="{D572C096-14C8-487B-ABCD-6354192B80BA}">
      <dgm:prSet/>
      <dgm:spPr/>
      <dgm:t>
        <a:bodyPr/>
        <a:lstStyle/>
        <a:p>
          <a:endParaRPr lang="en-US"/>
        </a:p>
      </dgm:t>
    </dgm:pt>
    <dgm:pt modelId="{A175A2AE-58E0-42F3-94A5-15505A1D6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References</a:t>
          </a:r>
          <a:endParaRPr lang="en-US" dirty="0"/>
        </a:p>
      </dgm:t>
    </dgm:pt>
    <dgm:pt modelId="{FB4D0CF6-D7F2-45E9-BAF7-7D643219E771}" type="parTrans" cxnId="{4583AB67-AF72-4324-AB29-0B61707F6D68}">
      <dgm:prSet/>
      <dgm:spPr/>
      <dgm:t>
        <a:bodyPr/>
        <a:lstStyle/>
        <a:p>
          <a:endParaRPr lang="en-US"/>
        </a:p>
      </dgm:t>
    </dgm:pt>
    <dgm:pt modelId="{CA1FA906-7045-49F3-A8D6-9240987AED8D}" type="sibTrans" cxnId="{4583AB67-AF72-4324-AB29-0B61707F6D68}">
      <dgm:prSet/>
      <dgm:spPr/>
      <dgm:t>
        <a:bodyPr/>
        <a:lstStyle/>
        <a:p>
          <a:endParaRPr lang="en-US"/>
        </a:p>
      </dgm:t>
    </dgm:pt>
    <dgm:pt modelId="{9CD8E672-A90C-4722-804D-68E6A3CBA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  <a:endParaRPr lang="en-US" dirty="0"/>
        </a:p>
      </dgm:t>
    </dgm:pt>
    <dgm:pt modelId="{58034004-ACCA-4559-92FA-BB7181E7A473}" type="parTrans" cxnId="{56538BD9-1326-4C9F-8A97-DF821A563E23}">
      <dgm:prSet/>
      <dgm:spPr/>
      <dgm:t>
        <a:bodyPr/>
        <a:lstStyle/>
        <a:p>
          <a:endParaRPr lang="en-US"/>
        </a:p>
      </dgm:t>
    </dgm:pt>
    <dgm:pt modelId="{D24B4DAC-32C5-4978-B54E-8366911B7C82}" type="sibTrans" cxnId="{56538BD9-1326-4C9F-8A97-DF821A563E23}">
      <dgm:prSet/>
      <dgm:spPr/>
      <dgm:t>
        <a:bodyPr/>
        <a:lstStyle/>
        <a:p>
          <a:endParaRPr lang="en-US"/>
        </a:p>
      </dgm:t>
    </dgm:pt>
    <dgm:pt modelId="{55A710A5-76A5-43C2-9A46-AEC05A0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 Analysis</a:t>
          </a:r>
          <a:endParaRPr lang="en-US" dirty="0"/>
        </a:p>
      </dgm:t>
    </dgm:pt>
    <dgm:pt modelId="{E89766C0-003F-4DA0-B8AA-8340511ED19D}" type="parTrans" cxnId="{5B53D32A-D4C8-4CFC-8F73-8A6E3CB1069A}">
      <dgm:prSet/>
      <dgm:spPr/>
      <dgm:t>
        <a:bodyPr/>
        <a:lstStyle/>
        <a:p>
          <a:endParaRPr lang="en-US"/>
        </a:p>
      </dgm:t>
    </dgm:pt>
    <dgm:pt modelId="{E4EB7FFB-D99D-4D15-B451-A1E27E807047}" type="sibTrans" cxnId="{5B53D32A-D4C8-4CFC-8F73-8A6E3CB1069A}">
      <dgm:prSet/>
      <dgm:spPr/>
      <dgm:t>
        <a:bodyPr/>
        <a:lstStyle/>
        <a:p>
          <a:endParaRPr lang="en-US"/>
        </a:p>
      </dgm:t>
    </dgm:pt>
    <dgm:pt modelId="{282F4A9D-7508-4855-B10C-3A272BC454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Overview</a:t>
          </a:r>
          <a:endParaRPr lang="en-US" dirty="0"/>
        </a:p>
      </dgm:t>
    </dgm:pt>
    <dgm:pt modelId="{568974F8-2F36-42F7-B091-AD937F6F5EF0}" type="parTrans" cxnId="{E6270B5D-C819-4451-9E06-84A57B9EE0B0}">
      <dgm:prSet/>
      <dgm:spPr/>
      <dgm:t>
        <a:bodyPr/>
        <a:lstStyle/>
        <a:p>
          <a:endParaRPr lang="en-US"/>
        </a:p>
      </dgm:t>
    </dgm:pt>
    <dgm:pt modelId="{682DDF2F-6F6C-42C4-BD3E-ECA8E2B3F38F}" type="sibTrans" cxnId="{E6270B5D-C819-4451-9E06-84A57B9EE0B0}">
      <dgm:prSet/>
      <dgm:spPr/>
      <dgm:t>
        <a:bodyPr/>
        <a:lstStyle/>
        <a:p>
          <a:endParaRPr lang="en-US"/>
        </a:p>
      </dgm:t>
    </dgm:pt>
    <dgm:pt modelId="{B54FAB5C-0A1C-4213-B614-D6A1DBED9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and Comparison</a:t>
          </a:r>
          <a:endParaRPr lang="en-US" dirty="0"/>
        </a:p>
      </dgm:t>
    </dgm:pt>
    <dgm:pt modelId="{D66180C3-68BC-4F18-B71D-54764E798AD4}" type="parTrans" cxnId="{97E28B1F-338B-4EC4-BDDA-BDEFBFC86E55}">
      <dgm:prSet/>
      <dgm:spPr/>
      <dgm:t>
        <a:bodyPr/>
        <a:lstStyle/>
        <a:p>
          <a:endParaRPr lang="en-US"/>
        </a:p>
      </dgm:t>
    </dgm:pt>
    <dgm:pt modelId="{DC51A182-197D-469E-96B3-BF3A721E7842}" type="sibTrans" cxnId="{97E28B1F-338B-4EC4-BDDA-BDEFBFC86E55}">
      <dgm:prSet/>
      <dgm:spPr/>
      <dgm:t>
        <a:bodyPr/>
        <a:lstStyle/>
        <a:p>
          <a:endParaRPr lang="en-US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10"/>
      <dgm:spPr>
        <a:prstGeom prst="rect">
          <a:avLst/>
        </a:prstGeom>
      </dgm:spPr>
    </dgm:pt>
    <dgm:pt modelId="{B52E1101-E263-4511-8D8F-5A215C912C41}" type="pres">
      <dgm:prSet presAssocID="{30269CC2-8DD6-4402-82F3-18F164A732FF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10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10"/>
      <dgm:spPr>
        <a:xfrm>
          <a:off x="0" y="1249576"/>
          <a:ext cx="6791323" cy="995920"/>
        </a:xfrm>
        <a:prstGeom prst="rect">
          <a:avLst/>
        </a:prstGeom>
      </dgm:spPr>
    </dgm:pt>
    <dgm:pt modelId="{FADE9C4E-BFE3-4374-BE2C-676ED238ACF2}" type="pres">
      <dgm:prSet presAssocID="{2B87ECDB-C552-42F6-9B52-6548A18B206B}" presName="iconRect" presStyleLbl="node1" presStyleIdx="1" presStyleCnt="10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10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10"/>
      <dgm:spPr>
        <a:xfrm>
          <a:off x="0" y="2494477"/>
          <a:ext cx="6791323" cy="995920"/>
        </a:xfrm>
        <a:prstGeom prst="rect">
          <a:avLst/>
        </a:prstGeom>
      </dgm:spPr>
    </dgm:pt>
    <dgm:pt modelId="{D335376E-740A-4A47-BC5B-3381DE731CE0}" type="pres">
      <dgm:prSet presAssocID="{419DF63C-9792-4EF5-9125-1EEF4D07C33F}" presName="iconRect" presStyleLbl="node1" presStyleIdx="2" presStyleCnt="10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10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10"/>
      <dgm:spPr>
        <a:xfrm>
          <a:off x="0" y="3739377"/>
          <a:ext cx="6791323" cy="995920"/>
        </a:xfrm>
        <a:prstGeom prst="rect">
          <a:avLst/>
        </a:prstGeom>
      </dgm:spPr>
    </dgm:pt>
    <dgm:pt modelId="{1B0B9210-632F-4BB5-B140-1FA20D3CF123}" type="pres">
      <dgm:prSet presAssocID="{1B1E513F-BEB7-483A-8F12-A8210AEF19E9}" presName="iconRect" presStyleLbl="node1" presStyleIdx="3" presStyleCnt="10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10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10"/>
      <dgm:spPr>
        <a:xfrm>
          <a:off x="0" y="4984278"/>
          <a:ext cx="6791323" cy="995920"/>
        </a:xfrm>
        <a:prstGeom prst="rect">
          <a:avLst/>
        </a:prstGeom>
      </dgm:spPr>
    </dgm:pt>
    <dgm:pt modelId="{C21BED67-1F13-4312-815B-B5C34DAA27F9}" type="pres">
      <dgm:prSet presAssocID="{F4A56385-3827-49D1-B533-953BA75136B7}" presName="iconRect" presStyleLbl="node1" presStyleIdx="4" presStyleCnt="1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10">
        <dgm:presLayoutVars>
          <dgm:chMax val="0"/>
          <dgm:chPref val="0"/>
        </dgm:presLayoutVars>
      </dgm:prSet>
      <dgm:spPr/>
    </dgm:pt>
    <dgm:pt modelId="{6B1245CD-58DD-4C80-98CF-1191D8442C16}" type="pres">
      <dgm:prSet presAssocID="{E866DA3A-B427-429E-A892-4812B432ED79}" presName="sibTrans" presStyleCnt="0"/>
      <dgm:spPr/>
    </dgm:pt>
    <dgm:pt modelId="{1088C3D0-8038-4DC1-8FB5-F6C46C6DD37E}" type="pres">
      <dgm:prSet presAssocID="{55A710A5-76A5-43C2-9A46-AEC05A09BC55}" presName="compNode" presStyleCnt="0"/>
      <dgm:spPr/>
    </dgm:pt>
    <dgm:pt modelId="{42D0B4E5-C086-47BE-9D55-F394607B4D8E}" type="pres">
      <dgm:prSet presAssocID="{55A710A5-76A5-43C2-9A46-AEC05A09BC55}" presName="bgRect" presStyleLbl="bgShp" presStyleIdx="5" presStyleCnt="10"/>
      <dgm:spPr/>
    </dgm:pt>
    <dgm:pt modelId="{1034F813-9F27-43E9-89A3-39FEDD0E65B9}" type="pres">
      <dgm:prSet presAssocID="{55A710A5-76A5-43C2-9A46-AEC05A09BC55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RTL"/>
        </a:ext>
      </dgm:extLst>
    </dgm:pt>
    <dgm:pt modelId="{565E6FD7-CAB5-4DA6-AF53-FD5268DE7367}" type="pres">
      <dgm:prSet presAssocID="{55A710A5-76A5-43C2-9A46-AEC05A09BC55}" presName="spaceRect" presStyleCnt="0"/>
      <dgm:spPr/>
    </dgm:pt>
    <dgm:pt modelId="{0D0CFAE3-5105-47A1-872E-F34154099668}" type="pres">
      <dgm:prSet presAssocID="{55A710A5-76A5-43C2-9A46-AEC05A09BC55}" presName="parTx" presStyleLbl="revTx" presStyleIdx="5" presStyleCnt="10">
        <dgm:presLayoutVars>
          <dgm:chMax val="0"/>
          <dgm:chPref val="0"/>
        </dgm:presLayoutVars>
      </dgm:prSet>
      <dgm:spPr/>
    </dgm:pt>
    <dgm:pt modelId="{BFC7A64C-EB91-44D0-B24A-EB5D672982C6}" type="pres">
      <dgm:prSet presAssocID="{E4EB7FFB-D99D-4D15-B451-A1E27E807047}" presName="sibTrans" presStyleCnt="0"/>
      <dgm:spPr/>
    </dgm:pt>
    <dgm:pt modelId="{39CC3DAA-3030-441A-8308-2D936FDCCE10}" type="pres">
      <dgm:prSet presAssocID="{282F4A9D-7508-4855-B10C-3A272BC454CD}" presName="compNode" presStyleCnt="0"/>
      <dgm:spPr/>
    </dgm:pt>
    <dgm:pt modelId="{3772A7FF-35C6-4A4D-AB15-B8DA9EABFB6E}" type="pres">
      <dgm:prSet presAssocID="{282F4A9D-7508-4855-B10C-3A272BC454CD}" presName="bgRect" presStyleLbl="bgShp" presStyleIdx="6" presStyleCnt="10"/>
      <dgm:spPr/>
    </dgm:pt>
    <dgm:pt modelId="{B4BB51EF-D114-4665-A868-06E5720B11CD}" type="pres">
      <dgm:prSet presAssocID="{282F4A9D-7508-4855-B10C-3A272BC454CD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8C3ACDA-4FB0-4012-914D-9221349A021C}" type="pres">
      <dgm:prSet presAssocID="{282F4A9D-7508-4855-B10C-3A272BC454CD}" presName="spaceRect" presStyleCnt="0"/>
      <dgm:spPr/>
    </dgm:pt>
    <dgm:pt modelId="{ACED62AF-E76B-4646-BBF8-9222CF5CE7E6}" type="pres">
      <dgm:prSet presAssocID="{282F4A9D-7508-4855-B10C-3A272BC454CD}" presName="parTx" presStyleLbl="revTx" presStyleIdx="6" presStyleCnt="10">
        <dgm:presLayoutVars>
          <dgm:chMax val="0"/>
          <dgm:chPref val="0"/>
        </dgm:presLayoutVars>
      </dgm:prSet>
      <dgm:spPr/>
    </dgm:pt>
    <dgm:pt modelId="{7511F335-D994-4384-B3F7-3E853119E654}" type="pres">
      <dgm:prSet presAssocID="{682DDF2F-6F6C-42C4-BD3E-ECA8E2B3F38F}" presName="sibTrans" presStyleCnt="0"/>
      <dgm:spPr/>
    </dgm:pt>
    <dgm:pt modelId="{9819B325-B2BE-450A-9F9E-CBA46BF162D9}" type="pres">
      <dgm:prSet presAssocID="{B54FAB5C-0A1C-4213-B614-D6A1DBED9F5B}" presName="compNode" presStyleCnt="0"/>
      <dgm:spPr/>
    </dgm:pt>
    <dgm:pt modelId="{0A781ED9-CEB4-4D72-AE0A-5F68F67F8688}" type="pres">
      <dgm:prSet presAssocID="{B54FAB5C-0A1C-4213-B614-D6A1DBED9F5B}" presName="bgRect" presStyleLbl="bgShp" presStyleIdx="7" presStyleCnt="10"/>
      <dgm:spPr/>
    </dgm:pt>
    <dgm:pt modelId="{4CF65317-C002-4F4E-A6AA-16B047D61BE1}" type="pres">
      <dgm:prSet presAssocID="{B54FAB5C-0A1C-4213-B614-D6A1DBED9F5B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3B364D3D-73FE-4356-B5EC-74AC805C8DBD}" type="pres">
      <dgm:prSet presAssocID="{B54FAB5C-0A1C-4213-B614-D6A1DBED9F5B}" presName="spaceRect" presStyleCnt="0"/>
      <dgm:spPr/>
    </dgm:pt>
    <dgm:pt modelId="{198B5F00-163D-40E9-85FE-3AC6775EA9D2}" type="pres">
      <dgm:prSet presAssocID="{B54FAB5C-0A1C-4213-B614-D6A1DBED9F5B}" presName="parTx" presStyleLbl="revTx" presStyleIdx="7" presStyleCnt="10">
        <dgm:presLayoutVars>
          <dgm:chMax val="0"/>
          <dgm:chPref val="0"/>
        </dgm:presLayoutVars>
      </dgm:prSet>
      <dgm:spPr/>
    </dgm:pt>
    <dgm:pt modelId="{0EA652DF-42DB-4E6D-91BC-8C1DAC2E5B91}" type="pres">
      <dgm:prSet presAssocID="{DC51A182-197D-469E-96B3-BF3A721E7842}" presName="sibTrans" presStyleCnt="0"/>
      <dgm:spPr/>
    </dgm:pt>
    <dgm:pt modelId="{CB673435-DB64-4479-9BF3-914B6BABF5AA}" type="pres">
      <dgm:prSet presAssocID="{9CD8E672-A90C-4722-804D-68E6A3CBA00A}" presName="compNode" presStyleCnt="0"/>
      <dgm:spPr/>
    </dgm:pt>
    <dgm:pt modelId="{94974B54-9E9F-49D0-A6E0-90534D93F49E}" type="pres">
      <dgm:prSet presAssocID="{9CD8E672-A90C-4722-804D-68E6A3CBA00A}" presName="bgRect" presStyleLbl="bgShp" presStyleIdx="8" presStyleCnt="10"/>
      <dgm:spPr/>
    </dgm:pt>
    <dgm:pt modelId="{28C8631C-C41F-40D5-9A16-D00941F202A0}" type="pres">
      <dgm:prSet presAssocID="{9CD8E672-A90C-4722-804D-68E6A3CBA00A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5F779421-68A7-4FF7-8A61-18731F57D6BC}" type="pres">
      <dgm:prSet presAssocID="{9CD8E672-A90C-4722-804D-68E6A3CBA00A}" presName="spaceRect" presStyleCnt="0"/>
      <dgm:spPr/>
    </dgm:pt>
    <dgm:pt modelId="{D8854CDA-BFAD-4D2E-BB72-3FF6E17ED6C8}" type="pres">
      <dgm:prSet presAssocID="{9CD8E672-A90C-4722-804D-68E6A3CBA00A}" presName="parTx" presStyleLbl="revTx" presStyleIdx="8" presStyleCnt="10">
        <dgm:presLayoutVars>
          <dgm:chMax val="0"/>
          <dgm:chPref val="0"/>
        </dgm:presLayoutVars>
      </dgm:prSet>
      <dgm:spPr/>
    </dgm:pt>
    <dgm:pt modelId="{FEEF4E8A-76B3-47FA-A4D2-AA3D31D77DD2}" type="pres">
      <dgm:prSet presAssocID="{D24B4DAC-32C5-4978-B54E-8366911B7C82}" presName="sibTrans" presStyleCnt="0"/>
      <dgm:spPr/>
    </dgm:pt>
    <dgm:pt modelId="{CDB69F89-8564-4C08-8DBA-5CA3ED161717}" type="pres">
      <dgm:prSet presAssocID="{A175A2AE-58E0-42F3-94A5-15505A1D6CC9}" presName="compNode" presStyleCnt="0"/>
      <dgm:spPr/>
    </dgm:pt>
    <dgm:pt modelId="{CC7B3BCD-8AB2-4EBB-AABF-DC111B45E551}" type="pres">
      <dgm:prSet presAssocID="{A175A2AE-58E0-42F3-94A5-15505A1D6CC9}" presName="bgRect" presStyleLbl="bgShp" presStyleIdx="9" presStyleCnt="10"/>
      <dgm:spPr>
        <a:xfrm>
          <a:off x="0" y="3400098"/>
          <a:ext cx="6791323" cy="543548"/>
        </a:xfrm>
        <a:prstGeom prst="roundRect">
          <a:avLst>
            <a:gd name="adj" fmla="val 10000"/>
          </a:avLst>
        </a:prstGeom>
      </dgm:spPr>
    </dgm:pt>
    <dgm:pt modelId="{59140A21-CDD2-4097-AF3C-076805F50FE0}" type="pres">
      <dgm:prSet presAssocID="{A175A2AE-58E0-42F3-94A5-15505A1D6CC9}" presName="iconRect" presStyleLbl="node1" presStyleIdx="9" presStyleCnt="10"/>
      <dgm:spPr>
        <a:blipFill rotWithShape="1">
          <a:blip xmlns:r="http://schemas.openxmlformats.org/officeDocument/2006/relationships"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</dgm:pt>
    <dgm:pt modelId="{4A73B903-72BC-4A12-BF73-7C8E2B15459A}" type="pres">
      <dgm:prSet presAssocID="{A175A2AE-58E0-42F3-94A5-15505A1D6CC9}" presName="spaceRect" presStyleCnt="0"/>
      <dgm:spPr/>
    </dgm:pt>
    <dgm:pt modelId="{6866D889-6D01-4B8E-AF48-A2CEC922E6D9}" type="pres">
      <dgm:prSet presAssocID="{A175A2AE-58E0-42F3-94A5-15505A1D6CC9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97E28B1F-338B-4EC4-BDDA-BDEFBFC86E55}" srcId="{162F69A6-0780-49EA-A6A8-3965C12489B2}" destId="{B54FAB5C-0A1C-4213-B614-D6A1DBED9F5B}" srcOrd="7" destOrd="0" parTransId="{D66180C3-68BC-4F18-B71D-54764E798AD4}" sibTransId="{DC51A182-197D-469E-96B3-BF3A721E7842}"/>
    <dgm:cxn modelId="{5B53D32A-D4C8-4CFC-8F73-8A6E3CB1069A}" srcId="{162F69A6-0780-49EA-A6A8-3965C12489B2}" destId="{55A710A5-76A5-43C2-9A46-AEC05A09BC55}" srcOrd="5" destOrd="0" parTransId="{E89766C0-003F-4DA0-B8AA-8340511ED19D}" sibTransId="{E4EB7FFB-D99D-4D15-B451-A1E27E807047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E6270B5D-C819-4451-9E06-84A57B9EE0B0}" srcId="{162F69A6-0780-49EA-A6A8-3965C12489B2}" destId="{282F4A9D-7508-4855-B10C-3A272BC454CD}" srcOrd="6" destOrd="0" parTransId="{568974F8-2F36-42F7-B091-AD937F6F5EF0}" sibTransId="{682DDF2F-6F6C-42C4-BD3E-ECA8E2B3F38F}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4583AB67-AF72-4324-AB29-0B61707F6D68}" srcId="{162F69A6-0780-49EA-A6A8-3965C12489B2}" destId="{A175A2AE-58E0-42F3-94A5-15505A1D6CC9}" srcOrd="9" destOrd="0" parTransId="{FB4D0CF6-D7F2-45E9-BAF7-7D643219E771}" sibTransId="{CA1FA906-7045-49F3-A8D6-9240987AED8D}"/>
    <dgm:cxn modelId="{0F34B16A-EEE6-4BB2-9BED-75BBFBD4D847}" type="presOf" srcId="{A175A2AE-58E0-42F3-94A5-15505A1D6CC9}" destId="{6866D889-6D01-4B8E-AF48-A2CEC922E6D9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DF18896F-7F42-4500-8AD0-6181E8694E28}" type="presOf" srcId="{F4A56385-3827-49D1-B533-953BA75136B7}" destId="{9260EF14-C09B-4543-88B7-7F45704CBA36}" srcOrd="0" destOrd="0" presId="urn:microsoft.com/office/officeart/2018/2/layout/IconVerticalSolidList"/>
    <dgm:cxn modelId="{2852B471-C61E-47E1-89BA-C69B87080F87}" type="presOf" srcId="{55A710A5-76A5-43C2-9A46-AEC05A09BC55}" destId="{0D0CFAE3-5105-47A1-872E-F34154099668}" srcOrd="0" destOrd="0" presId="urn:microsoft.com/office/officeart/2018/2/layout/IconVerticalSolidList"/>
    <dgm:cxn modelId="{49DB2981-E2BF-453F-B751-747B3802BB3F}" type="presOf" srcId="{282F4A9D-7508-4855-B10C-3A272BC454CD}" destId="{ACED62AF-E76B-4646-BBF8-9222CF5CE7E6}" srcOrd="0" destOrd="0" presId="urn:microsoft.com/office/officeart/2018/2/layout/IconVerticalSolidList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F1F1A8A7-8D63-43EE-9DAB-D3162FB47CA2}" type="presOf" srcId="{9CD8E672-A90C-4722-804D-68E6A3CBA00A}" destId="{D8854CDA-BFAD-4D2E-BB72-3FF6E17ED6C8}" srcOrd="0" destOrd="0" presId="urn:microsoft.com/office/officeart/2018/2/layout/IconVerticalSolidList"/>
    <dgm:cxn modelId="{8034CBCF-DE9B-4951-ACBF-F746D92C6C9D}" type="presOf" srcId="{B54FAB5C-0A1C-4213-B614-D6A1DBED9F5B}" destId="{198B5F00-163D-40E9-85FE-3AC6775EA9D2}" srcOrd="0" destOrd="0" presId="urn:microsoft.com/office/officeart/2018/2/layout/IconVerticalSolidList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56538BD9-1326-4C9F-8A97-DF821A563E23}" srcId="{162F69A6-0780-49EA-A6A8-3965C12489B2}" destId="{9CD8E672-A90C-4722-804D-68E6A3CBA00A}" srcOrd="8" destOrd="0" parTransId="{58034004-ACCA-4559-92FA-BB7181E7A473}" sibTransId="{D24B4DAC-32C5-4978-B54E-8366911B7C82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"/>
    <dgm:cxn modelId="{B6784D09-C55E-4568-A257-9A4C076E72A2}" type="presParOf" srcId="{05261D3E-3CC7-4C85-9E09-D67FC777908C}" destId="{25C6FE9B-AED9-47D9-807F-76A517615FC1}" srcOrd="0" destOrd="0" presId="urn:microsoft.com/office/officeart/2018/2/layout/IconVerticalSolidList"/>
    <dgm:cxn modelId="{918FF3CA-876D-40FA-841A-AB5A28A77ED2}" type="presParOf" srcId="{25C6FE9B-AED9-47D9-807F-76A517615FC1}" destId="{99698387-9DF3-4127-A7DE-FCE3F05A3470}" srcOrd="0" destOrd="0" presId="urn:microsoft.com/office/officeart/2018/2/layout/IconVerticalSolidList"/>
    <dgm:cxn modelId="{9E8C0B32-A7B3-460A-83CF-493652F6403A}" type="presParOf" srcId="{25C6FE9B-AED9-47D9-807F-76A517615FC1}" destId="{B52E1101-E263-4511-8D8F-5A215C912C41}" srcOrd="1" destOrd="0" presId="urn:microsoft.com/office/officeart/2018/2/layout/IconVerticalSolidList"/>
    <dgm:cxn modelId="{BF3562AE-51B6-4827-AC2A-02A6C7EE6F5E}" type="presParOf" srcId="{25C6FE9B-AED9-47D9-807F-76A517615FC1}" destId="{18EFBBAF-BD9F-4030-B8A4-57CCEB350921}" srcOrd="2" destOrd="0" presId="urn:microsoft.com/office/officeart/2018/2/layout/IconVerticalSolidList"/>
    <dgm:cxn modelId="{04E3ADEA-CCED-42DB-834F-C02041D4F81B}" type="presParOf" srcId="{25C6FE9B-AED9-47D9-807F-76A517615FC1}" destId="{F113ED77-1650-49A8-987A-A13C2A50CEA5}" srcOrd="3" destOrd="0" presId="urn:microsoft.com/office/officeart/2018/2/layout/IconVerticalSolidList"/>
    <dgm:cxn modelId="{F6438E6C-D016-4A64-9005-13CAA2685ADD}" type="presParOf" srcId="{05261D3E-3CC7-4C85-9E09-D67FC777908C}" destId="{084D1940-F8FF-48AA-A0CA-908C7645C951}" srcOrd="1" destOrd="0" presId="urn:microsoft.com/office/officeart/2018/2/layout/IconVerticalSolidList"/>
    <dgm:cxn modelId="{CEB88A46-381C-4FB3-B5C2-36F0205865FC}" type="presParOf" srcId="{05261D3E-3CC7-4C85-9E09-D67FC777908C}" destId="{922A9066-91F0-4494-8CF8-01F8511B6028}" srcOrd="2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3" destOrd="0" presId="urn:microsoft.com/office/officeart/2018/2/layout/IconVerticalSolidList"/>
    <dgm:cxn modelId="{18BE3019-0E90-4C32-A988-157009864AD2}" type="presParOf" srcId="{05261D3E-3CC7-4C85-9E09-D67FC777908C}" destId="{B12160B6-4EC8-4B4D-A1B2-F7F5F2795F75}" srcOrd="4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5" destOrd="0" presId="urn:microsoft.com/office/officeart/2018/2/layout/IconVerticalSolidList"/>
    <dgm:cxn modelId="{CC9F31C5-774B-4FC3-9646-7E0EFDB54727}" type="presParOf" srcId="{05261D3E-3CC7-4C85-9E09-D67FC777908C}" destId="{390D1410-0CB7-44D5-903C-C35615DE86E1}" srcOrd="6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  <dgm:cxn modelId="{A54D5403-F787-4964-8489-63C75BE2EFB6}" type="presParOf" srcId="{05261D3E-3CC7-4C85-9E09-D67FC777908C}" destId="{5E25F319-BBA5-4820-B2FC-14F8D56BF078}" srcOrd="7" destOrd="0" presId="urn:microsoft.com/office/officeart/2018/2/layout/IconVerticalSolidList"/>
    <dgm:cxn modelId="{B5AAF852-AE2E-40BE-BC22-1382A2AD5A44}" type="presParOf" srcId="{05261D3E-3CC7-4C85-9E09-D67FC777908C}" destId="{A9DA4473-F7AD-4D05-A89E-4317469C9CAC}" srcOrd="8" destOrd="0" presId="urn:microsoft.com/office/officeart/2018/2/layout/IconVerticalSolidList"/>
    <dgm:cxn modelId="{80161854-1670-4BD7-9912-A0DFE5201001}" type="presParOf" srcId="{A9DA4473-F7AD-4D05-A89E-4317469C9CAC}" destId="{343A76ED-9DD6-4B0A-830E-16ED952B3D06}" srcOrd="0" destOrd="0" presId="urn:microsoft.com/office/officeart/2018/2/layout/IconVerticalSolidList"/>
    <dgm:cxn modelId="{17AEC66B-BBFF-4EF5-B894-6B5A992F362F}" type="presParOf" srcId="{A9DA4473-F7AD-4D05-A89E-4317469C9CAC}" destId="{C21BED67-1F13-4312-815B-B5C34DAA27F9}" srcOrd="1" destOrd="0" presId="urn:microsoft.com/office/officeart/2018/2/layout/IconVerticalSolidList"/>
    <dgm:cxn modelId="{D35FF1B4-6B78-4ECE-976F-17DFD749DB9F}" type="presParOf" srcId="{A9DA4473-F7AD-4D05-A89E-4317469C9CAC}" destId="{8854FDB6-04FD-4DEB-9AB6-DDB7E532A353}" srcOrd="2" destOrd="0" presId="urn:microsoft.com/office/officeart/2018/2/layout/IconVerticalSolidList"/>
    <dgm:cxn modelId="{00C148E5-B634-4CBF-973D-0F5A3C5E09C8}" type="presParOf" srcId="{A9DA4473-F7AD-4D05-A89E-4317469C9CAC}" destId="{9260EF14-C09B-4543-88B7-7F45704CBA36}" srcOrd="3" destOrd="0" presId="urn:microsoft.com/office/officeart/2018/2/layout/IconVerticalSolidList"/>
    <dgm:cxn modelId="{F81D0780-8079-488E-9C76-710866EBFA31}" type="presParOf" srcId="{05261D3E-3CC7-4C85-9E09-D67FC777908C}" destId="{6B1245CD-58DD-4C80-98CF-1191D8442C16}" srcOrd="9" destOrd="0" presId="urn:microsoft.com/office/officeart/2018/2/layout/IconVerticalSolidList"/>
    <dgm:cxn modelId="{F8328D33-2742-4E32-B510-80FC66AA35E0}" type="presParOf" srcId="{05261D3E-3CC7-4C85-9E09-D67FC777908C}" destId="{1088C3D0-8038-4DC1-8FB5-F6C46C6DD37E}" srcOrd="10" destOrd="0" presId="urn:microsoft.com/office/officeart/2018/2/layout/IconVerticalSolidList"/>
    <dgm:cxn modelId="{162B29B0-0FAE-4FAA-8E74-2CDD62FD955E}" type="presParOf" srcId="{1088C3D0-8038-4DC1-8FB5-F6C46C6DD37E}" destId="{42D0B4E5-C086-47BE-9D55-F394607B4D8E}" srcOrd="0" destOrd="0" presId="urn:microsoft.com/office/officeart/2018/2/layout/IconVerticalSolidList"/>
    <dgm:cxn modelId="{D440F34A-55C1-4A4D-B8A9-C0D4EC2AADC2}" type="presParOf" srcId="{1088C3D0-8038-4DC1-8FB5-F6C46C6DD37E}" destId="{1034F813-9F27-43E9-89A3-39FEDD0E65B9}" srcOrd="1" destOrd="0" presId="urn:microsoft.com/office/officeart/2018/2/layout/IconVerticalSolidList"/>
    <dgm:cxn modelId="{7F4396E1-EF5F-4D5E-8C4C-F7DC21D0E2D7}" type="presParOf" srcId="{1088C3D0-8038-4DC1-8FB5-F6C46C6DD37E}" destId="{565E6FD7-CAB5-4DA6-AF53-FD5268DE7367}" srcOrd="2" destOrd="0" presId="urn:microsoft.com/office/officeart/2018/2/layout/IconVerticalSolidList"/>
    <dgm:cxn modelId="{FBF335AF-1231-422A-8F2B-2C777CCE8D9E}" type="presParOf" srcId="{1088C3D0-8038-4DC1-8FB5-F6C46C6DD37E}" destId="{0D0CFAE3-5105-47A1-872E-F34154099668}" srcOrd="3" destOrd="0" presId="urn:microsoft.com/office/officeart/2018/2/layout/IconVerticalSolidList"/>
    <dgm:cxn modelId="{E281C397-A510-4574-B048-8C5F491F8F40}" type="presParOf" srcId="{05261D3E-3CC7-4C85-9E09-D67FC777908C}" destId="{BFC7A64C-EB91-44D0-B24A-EB5D672982C6}" srcOrd="11" destOrd="0" presId="urn:microsoft.com/office/officeart/2018/2/layout/IconVerticalSolidList"/>
    <dgm:cxn modelId="{95DDCE94-092D-40AA-8DC2-FCA0CE59C53D}" type="presParOf" srcId="{05261D3E-3CC7-4C85-9E09-D67FC777908C}" destId="{39CC3DAA-3030-441A-8308-2D936FDCCE10}" srcOrd="12" destOrd="0" presId="urn:microsoft.com/office/officeart/2018/2/layout/IconVerticalSolidList"/>
    <dgm:cxn modelId="{4AC6F8E4-3CC5-4BFF-BEC4-BEF1190AAD76}" type="presParOf" srcId="{39CC3DAA-3030-441A-8308-2D936FDCCE10}" destId="{3772A7FF-35C6-4A4D-AB15-B8DA9EABFB6E}" srcOrd="0" destOrd="0" presId="urn:microsoft.com/office/officeart/2018/2/layout/IconVerticalSolidList"/>
    <dgm:cxn modelId="{B8990D25-7289-4F0D-AD08-6124E5C652EE}" type="presParOf" srcId="{39CC3DAA-3030-441A-8308-2D936FDCCE10}" destId="{B4BB51EF-D114-4665-A868-06E5720B11CD}" srcOrd="1" destOrd="0" presId="urn:microsoft.com/office/officeart/2018/2/layout/IconVerticalSolidList"/>
    <dgm:cxn modelId="{7641BC16-F7A5-408B-8CAA-F90DC4DE3C8B}" type="presParOf" srcId="{39CC3DAA-3030-441A-8308-2D936FDCCE10}" destId="{E8C3ACDA-4FB0-4012-914D-9221349A021C}" srcOrd="2" destOrd="0" presId="urn:microsoft.com/office/officeart/2018/2/layout/IconVerticalSolidList"/>
    <dgm:cxn modelId="{5549D5A1-10B6-4239-98F7-54D4486A4BAB}" type="presParOf" srcId="{39CC3DAA-3030-441A-8308-2D936FDCCE10}" destId="{ACED62AF-E76B-4646-BBF8-9222CF5CE7E6}" srcOrd="3" destOrd="0" presId="urn:microsoft.com/office/officeart/2018/2/layout/IconVerticalSolidList"/>
    <dgm:cxn modelId="{B9000165-ABE5-4CFF-8EF5-C82DECEEA7D4}" type="presParOf" srcId="{05261D3E-3CC7-4C85-9E09-D67FC777908C}" destId="{7511F335-D994-4384-B3F7-3E853119E654}" srcOrd="13" destOrd="0" presId="urn:microsoft.com/office/officeart/2018/2/layout/IconVerticalSolidList"/>
    <dgm:cxn modelId="{361C2409-7AFF-4022-B540-6139DB683784}" type="presParOf" srcId="{05261D3E-3CC7-4C85-9E09-D67FC777908C}" destId="{9819B325-B2BE-450A-9F9E-CBA46BF162D9}" srcOrd="14" destOrd="0" presId="urn:microsoft.com/office/officeart/2018/2/layout/IconVerticalSolidList"/>
    <dgm:cxn modelId="{2E1ACADC-AB9A-4ED7-A598-1ED361B61CBD}" type="presParOf" srcId="{9819B325-B2BE-450A-9F9E-CBA46BF162D9}" destId="{0A781ED9-CEB4-4D72-AE0A-5F68F67F8688}" srcOrd="0" destOrd="0" presId="urn:microsoft.com/office/officeart/2018/2/layout/IconVerticalSolidList"/>
    <dgm:cxn modelId="{ECD66FD2-C306-4C32-9F2E-5043B228CF55}" type="presParOf" srcId="{9819B325-B2BE-450A-9F9E-CBA46BF162D9}" destId="{4CF65317-C002-4F4E-A6AA-16B047D61BE1}" srcOrd="1" destOrd="0" presId="urn:microsoft.com/office/officeart/2018/2/layout/IconVerticalSolidList"/>
    <dgm:cxn modelId="{FD834F1F-CE30-48B0-8F03-384242065A6A}" type="presParOf" srcId="{9819B325-B2BE-450A-9F9E-CBA46BF162D9}" destId="{3B364D3D-73FE-4356-B5EC-74AC805C8DBD}" srcOrd="2" destOrd="0" presId="urn:microsoft.com/office/officeart/2018/2/layout/IconVerticalSolidList"/>
    <dgm:cxn modelId="{3F564A54-7340-40AA-8FF5-9D79E30E5899}" type="presParOf" srcId="{9819B325-B2BE-450A-9F9E-CBA46BF162D9}" destId="{198B5F00-163D-40E9-85FE-3AC6775EA9D2}" srcOrd="3" destOrd="0" presId="urn:microsoft.com/office/officeart/2018/2/layout/IconVerticalSolidList"/>
    <dgm:cxn modelId="{8E041909-6CBA-41A3-B985-51A1658124C7}" type="presParOf" srcId="{05261D3E-3CC7-4C85-9E09-D67FC777908C}" destId="{0EA652DF-42DB-4E6D-91BC-8C1DAC2E5B91}" srcOrd="15" destOrd="0" presId="urn:microsoft.com/office/officeart/2018/2/layout/IconVerticalSolidList"/>
    <dgm:cxn modelId="{B3CA4479-6099-432D-9053-1CD821CE8477}" type="presParOf" srcId="{05261D3E-3CC7-4C85-9E09-D67FC777908C}" destId="{CB673435-DB64-4479-9BF3-914B6BABF5AA}" srcOrd="16" destOrd="0" presId="urn:microsoft.com/office/officeart/2018/2/layout/IconVerticalSolidList"/>
    <dgm:cxn modelId="{2CBA38B6-38DD-445D-85F6-E20AF5356805}" type="presParOf" srcId="{CB673435-DB64-4479-9BF3-914B6BABF5AA}" destId="{94974B54-9E9F-49D0-A6E0-90534D93F49E}" srcOrd="0" destOrd="0" presId="urn:microsoft.com/office/officeart/2018/2/layout/IconVerticalSolidList"/>
    <dgm:cxn modelId="{B7154F37-D93C-47A6-9CCA-388B52BDF8F5}" type="presParOf" srcId="{CB673435-DB64-4479-9BF3-914B6BABF5AA}" destId="{28C8631C-C41F-40D5-9A16-D00941F202A0}" srcOrd="1" destOrd="0" presId="urn:microsoft.com/office/officeart/2018/2/layout/IconVerticalSolidList"/>
    <dgm:cxn modelId="{5531E58B-AB66-44B1-9E52-0EF9A5744B2B}" type="presParOf" srcId="{CB673435-DB64-4479-9BF3-914B6BABF5AA}" destId="{5F779421-68A7-4FF7-8A61-18731F57D6BC}" srcOrd="2" destOrd="0" presId="urn:microsoft.com/office/officeart/2018/2/layout/IconVerticalSolidList"/>
    <dgm:cxn modelId="{237B9A67-6AA2-4E7F-B8BD-6D76A03C9B2C}" type="presParOf" srcId="{CB673435-DB64-4479-9BF3-914B6BABF5AA}" destId="{D8854CDA-BFAD-4D2E-BB72-3FF6E17ED6C8}" srcOrd="3" destOrd="0" presId="urn:microsoft.com/office/officeart/2018/2/layout/IconVerticalSolidList"/>
    <dgm:cxn modelId="{0910BB8F-7F9C-4623-AEF8-E83E676C27DF}" type="presParOf" srcId="{05261D3E-3CC7-4C85-9E09-D67FC777908C}" destId="{FEEF4E8A-76B3-47FA-A4D2-AA3D31D77DD2}" srcOrd="17" destOrd="0" presId="urn:microsoft.com/office/officeart/2018/2/layout/IconVerticalSolidList"/>
    <dgm:cxn modelId="{7F11B028-C4E3-4A8E-94DC-B49ABD75F93C}" type="presParOf" srcId="{05261D3E-3CC7-4C85-9E09-D67FC777908C}" destId="{CDB69F89-8564-4C08-8DBA-5CA3ED161717}" srcOrd="18" destOrd="0" presId="urn:microsoft.com/office/officeart/2018/2/layout/IconVerticalSolidList"/>
    <dgm:cxn modelId="{61943A96-CE91-4A5B-8CF5-8F42B34C6A49}" type="presParOf" srcId="{CDB69F89-8564-4C08-8DBA-5CA3ED161717}" destId="{CC7B3BCD-8AB2-4EBB-AABF-DC111B45E551}" srcOrd="0" destOrd="0" presId="urn:microsoft.com/office/officeart/2018/2/layout/IconVerticalSolidList"/>
    <dgm:cxn modelId="{0C75255B-C46A-4188-9E1B-2BFA9932F1CA}" type="presParOf" srcId="{CDB69F89-8564-4C08-8DBA-5CA3ED161717}" destId="{59140A21-CDD2-4097-AF3C-076805F50FE0}" srcOrd="1" destOrd="0" presId="urn:microsoft.com/office/officeart/2018/2/layout/IconVerticalSolidList"/>
    <dgm:cxn modelId="{3D39D6AB-6F00-4383-BC96-61BB2F938903}" type="presParOf" srcId="{CDB69F89-8564-4C08-8DBA-5CA3ED161717}" destId="{4A73B903-72BC-4A12-BF73-7C8E2B15459A}" srcOrd="2" destOrd="0" presId="urn:microsoft.com/office/officeart/2018/2/layout/IconVerticalSolidList"/>
    <dgm:cxn modelId="{9703C1D5-1B74-4EB2-A13E-A00317EF0C27}" type="presParOf" srcId="{CDB69F89-8564-4C08-8DBA-5CA3ED161717}" destId="{6866D889-6D01-4B8E-AF48-A2CEC922E6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algn="ctr"/>
          <a:r>
            <a:rPr lang="en-ZA" sz="2400" dirty="0">
              <a:solidFill>
                <a:schemeClr val="tx1"/>
              </a:solidFill>
            </a:rPr>
            <a:t> Recommender systems</a:t>
          </a:r>
          <a:endParaRPr lang="en-US" sz="2400" dirty="0">
            <a:solidFill>
              <a:schemeClr val="tx1"/>
            </a:solidFill>
          </a:endParaRPr>
        </a:p>
      </dgm:t>
    </dgm:pt>
    <dgm:pt modelId="{68E16295-5968-427D-8FEC-140904115879}" type="parTrans" cxnId="{1514D9C3-0364-4D35-B599-B493CBB9F80D}">
      <dgm:prSet/>
      <dgm:spPr/>
      <dgm:t>
        <a:bodyPr/>
        <a:lstStyle/>
        <a:p>
          <a:endParaRPr lang="en-US" sz="2800"/>
        </a:p>
      </dgm:t>
    </dgm:pt>
    <dgm:pt modelId="{C8FD5B74-EA17-4780-8EAB-5CC8C9F831ED}" type="sibTrans" cxnId="{1514D9C3-0364-4D35-B599-B493CBB9F80D}">
      <dgm:prSet/>
      <dgm:spPr/>
      <dgm:t>
        <a:bodyPr/>
        <a:lstStyle/>
        <a:p>
          <a:endParaRPr lang="en-US" sz="2800"/>
        </a:p>
      </dgm:t>
    </dgm:pt>
    <dgm:pt modelId="{5395F473-4B00-496B-B453-6451BF799B09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Content – based filtering</a:t>
          </a:r>
        </a:p>
      </dgm:t>
    </dgm:pt>
    <dgm:pt modelId="{9C1152B7-4D34-4CA0-9DDC-F21FD4AEAD28}" type="parTrans" cxnId="{5982C12B-3881-4E5F-910B-CA265FD5E102}">
      <dgm:prSet/>
      <dgm:spPr/>
      <dgm:t>
        <a:bodyPr/>
        <a:lstStyle/>
        <a:p>
          <a:endParaRPr lang="en-US" sz="2800"/>
        </a:p>
      </dgm:t>
    </dgm:pt>
    <dgm:pt modelId="{169C7AF9-916F-47C4-A9C3-3ACADEA4D272}" type="sibTrans" cxnId="{5982C12B-3881-4E5F-910B-CA265FD5E102}">
      <dgm:prSet/>
      <dgm:spPr/>
      <dgm:t>
        <a:bodyPr/>
        <a:lstStyle/>
        <a:p>
          <a:endParaRPr lang="en-US" sz="2800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Collaborative filtering </a:t>
          </a: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dirty="0">
              <a:solidFill>
                <a:schemeClr val="bg1"/>
              </a:solidFill>
            </a:rPr>
            <a:t>Hybrid filtering</a:t>
          </a: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X="151278" custScaleY="3348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1EC855D4-9949-4C99-AE73-64CD4259AB6C}" type="presOf" srcId="{2904A716-59B7-4104-AC29-2F533F57D625}" destId="{A7174219-EC9E-4267-A04D-B18EE847387A}" srcOrd="0" destOrd="2" presId="urn:microsoft.com/office/officeart/2005/8/layout/list1"/>
    <dgm:cxn modelId="{769AC2E0-480D-41AB-BE4C-F01603F65A64}" srcId="{7A49DF98-867D-48FD-8C6A-11619CC54E26}" destId="{2904A716-59B7-4104-AC29-2F533F57D625}" srcOrd="2" destOrd="0" parTransId="{9B32CB96-1CE6-4CA6-98D9-C2203F6FCB19}" sibTransId="{14A70495-26CC-4CC9-BF87-1FC52EE50B35}"/>
    <dgm:cxn modelId="{DF88DBE6-53D6-489E-9FE7-EDD2A1456E39}" type="presOf" srcId="{ED7BFBCA-85AB-470A-B757-1414C645E6DE}" destId="{A7174219-EC9E-4267-A04D-B18EE847387A}" srcOrd="0" destOrd="1" presId="urn:microsoft.com/office/officeart/2005/8/layout/list1"/>
    <dgm:cxn modelId="{CADA49E7-D7E4-4B04-9DDF-B5A55F3314AF}" srcId="{7A49DF98-867D-48FD-8C6A-11619CC54E26}" destId="{ED7BFBCA-85AB-470A-B757-1414C645E6DE}" srcOrd="1" destOrd="0" parTransId="{B49CC6F4-1BCE-47E4-B510-CFFABFF8574B}" sibTransId="{C0C02030-8E95-4FBF-B65E-3B9A5576FA0F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2B70287-2A21-4A02-9372-72FECF0C844B}">
      <dgm:prSet phldrT="[Text]"/>
      <dgm:spPr/>
      <dgm:t>
        <a:bodyPr/>
        <a:lstStyle/>
        <a:p>
          <a:r>
            <a:rPr lang="en-US" dirty="0"/>
            <a:t>Recommender Systems</a:t>
          </a:r>
        </a:p>
      </dgm:t>
    </dgm:pt>
    <dgm:pt modelId="{BB611849-FB0F-4B38-9E17-349042F1E074}" type="parTrans" cxnId="{15F15A20-B963-4DCE-94C3-48EBC3A315D1}">
      <dgm:prSet/>
      <dgm:spPr/>
      <dgm:t>
        <a:bodyPr/>
        <a:lstStyle/>
        <a:p>
          <a:endParaRPr lang="en-US"/>
        </a:p>
      </dgm:t>
    </dgm:pt>
    <dgm:pt modelId="{C507BD34-807C-4E92-BDCE-62EAEEC78496}" type="sibTrans" cxnId="{15F15A20-B963-4DCE-94C3-48EBC3A315D1}">
      <dgm:prSet/>
      <dgm:spPr/>
      <dgm:t>
        <a:bodyPr/>
        <a:lstStyle/>
        <a:p>
          <a:endParaRPr lang="en-US"/>
        </a:p>
      </dgm:t>
    </dgm:pt>
    <dgm:pt modelId="{552F7ADF-D410-465A-80EF-DA7BE800568C}">
      <dgm:prSet phldrT="[Text]"/>
      <dgm:spPr/>
      <dgm:t>
        <a:bodyPr/>
        <a:lstStyle/>
        <a:p>
          <a:r>
            <a:rPr lang="en-US" dirty="0"/>
            <a:t>Content-based filtering</a:t>
          </a:r>
        </a:p>
      </dgm:t>
    </dgm:pt>
    <dgm:pt modelId="{8D439619-CA17-4543-951C-59B997E6E654}" type="parTrans" cxnId="{A33FB258-9B39-4AAD-B3B3-D3CC8AE8365A}">
      <dgm:prSet/>
      <dgm:spPr/>
      <dgm:t>
        <a:bodyPr/>
        <a:lstStyle/>
        <a:p>
          <a:endParaRPr lang="en-US"/>
        </a:p>
      </dgm:t>
    </dgm:pt>
    <dgm:pt modelId="{5838C58F-F3A8-45A9-9899-72B79A5566BF}" type="sibTrans" cxnId="{A33FB258-9B39-4AAD-B3B3-D3CC8AE8365A}">
      <dgm:prSet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73357CC6-F1C7-48F2-8FD8-BBE730465787}">
      <dgm:prSet/>
      <dgm:spPr/>
      <dgm:t>
        <a:bodyPr/>
        <a:lstStyle/>
        <a:p>
          <a:r>
            <a:rPr lang="en-US" dirty="0"/>
            <a:t>Hybrid filtering</a:t>
          </a:r>
        </a:p>
      </dgm:t>
    </dgm:pt>
    <dgm:pt modelId="{D76D124F-DD7C-437F-BA81-4EA7B830BF37}" type="parTrans" cxnId="{AB312EC5-5A4D-4DFD-85FC-E259F5176C99}">
      <dgm:prSet/>
      <dgm:spPr/>
      <dgm:t>
        <a:bodyPr/>
        <a:lstStyle/>
        <a:p>
          <a:endParaRPr lang="en-US"/>
        </a:p>
      </dgm:t>
    </dgm:pt>
    <dgm:pt modelId="{95A7F9E5-6E7B-4360-AA43-27CFF26FC0C9}" type="sibTrans" cxnId="{AB312EC5-5A4D-4DFD-85FC-E259F5176C99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275F05-147A-4E14-B1B0-55CC82591CB7}">
      <dgm:prSet/>
      <dgm:spPr/>
      <dgm:t>
        <a:bodyPr/>
        <a:lstStyle/>
        <a:p>
          <a:r>
            <a:rPr lang="en-US" dirty="0"/>
            <a:t>User-Item matrix</a:t>
          </a:r>
        </a:p>
      </dgm:t>
    </dgm:pt>
    <dgm:pt modelId="{FD1E06D2-DBF2-483A-8FB9-3684D84EFFEB}" type="parTrans" cxnId="{7789F45A-0ED3-4D16-80F9-FB3CAEB93B54}">
      <dgm:prSet/>
      <dgm:spPr/>
      <dgm:t>
        <a:bodyPr/>
        <a:lstStyle/>
        <a:p>
          <a:endParaRPr lang="en-US"/>
        </a:p>
      </dgm:t>
    </dgm:pt>
    <dgm:pt modelId="{D0A74643-3EFD-4880-B927-6C5C997811ED}" type="sibTrans" cxnId="{7789F45A-0ED3-4D16-80F9-FB3CAEB93B54}">
      <dgm:prSet/>
      <dgm:spPr/>
      <dgm:t>
        <a:bodyPr/>
        <a:lstStyle/>
        <a:p>
          <a:endParaRPr lang="en-US"/>
        </a:p>
      </dgm:t>
    </dgm:pt>
    <dgm:pt modelId="{59DF95B5-9B91-4568-8C81-D86BD1B37774}">
      <dgm:prSet/>
      <dgm:spPr/>
      <dgm:t>
        <a:bodyPr/>
        <a:lstStyle/>
        <a:p>
          <a:r>
            <a:rPr lang="en-US" dirty="0"/>
            <a:t>User-User Based</a:t>
          </a:r>
        </a:p>
      </dgm:t>
    </dgm:pt>
    <dgm:pt modelId="{3E0B5C70-E3DA-41A5-9DD6-21977EA5A1E2}" type="parTrans" cxnId="{B51DC5A2-5295-4125-9D66-28795A7C5D9B}">
      <dgm:prSet/>
      <dgm:spPr/>
      <dgm:t>
        <a:bodyPr/>
        <a:lstStyle/>
        <a:p>
          <a:endParaRPr lang="en-US"/>
        </a:p>
      </dgm:t>
    </dgm:pt>
    <dgm:pt modelId="{4668B80A-8AB3-47E7-A990-0062EDE84C06}" type="sibTrans" cxnId="{B51DC5A2-5295-4125-9D66-28795A7C5D9B}">
      <dgm:prSet/>
      <dgm:spPr/>
      <dgm:t>
        <a:bodyPr/>
        <a:lstStyle/>
        <a:p>
          <a:endParaRPr lang="en-US"/>
        </a:p>
      </dgm:t>
    </dgm:pt>
    <dgm:pt modelId="{EDE457AD-DF9C-449C-A1F9-9186E0C1C73C}">
      <dgm:prSet/>
      <dgm:spPr/>
      <dgm:t>
        <a:bodyPr/>
        <a:lstStyle/>
        <a:p>
          <a:r>
            <a:rPr lang="en-US" dirty="0"/>
            <a:t>Item-Item Based</a:t>
          </a:r>
        </a:p>
      </dgm:t>
    </dgm:pt>
    <dgm:pt modelId="{710E9AF2-012D-4565-ADEE-AB1D286F202D}" type="parTrans" cxnId="{83B651D3-525F-4AEF-9E97-61F9516ADC89}">
      <dgm:prSet/>
      <dgm:spPr/>
      <dgm:t>
        <a:bodyPr/>
        <a:lstStyle/>
        <a:p>
          <a:endParaRPr lang="en-US"/>
        </a:p>
      </dgm:t>
    </dgm:pt>
    <dgm:pt modelId="{3F738EC2-08F1-4985-AD85-A76E576494F1}" type="sibTrans" cxnId="{83B651D3-525F-4AEF-9E97-61F9516ADC89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F570D0E-E3F3-4421-B7A9-4F6DD84DD25F}" type="pres">
      <dgm:prSet presAssocID="{22B70287-2A21-4A02-9372-72FECF0C844B}" presName="Name14" presStyleCnt="0"/>
      <dgm:spPr/>
    </dgm:pt>
    <dgm:pt modelId="{7DF9C612-E3CD-4E9B-B47B-75860EB4590C}" type="pres">
      <dgm:prSet presAssocID="{22B70287-2A21-4A02-9372-72FECF0C844B}" presName="level1Shape" presStyleLbl="node0" presStyleIdx="0" presStyleCnt="1">
        <dgm:presLayoutVars>
          <dgm:chPref val="3"/>
        </dgm:presLayoutVars>
      </dgm:prSet>
      <dgm:spPr/>
    </dgm:pt>
    <dgm:pt modelId="{902DA003-3206-43C3-8DA9-613065D9C086}" type="pres">
      <dgm:prSet presAssocID="{22B70287-2A21-4A02-9372-72FECF0C844B}" presName="hierChild2" presStyleCnt="0"/>
      <dgm:spPr/>
    </dgm:pt>
    <dgm:pt modelId="{66AA513A-EBCC-46E3-B863-6ED4DA36F267}" type="pres">
      <dgm:prSet presAssocID="{8D439619-CA17-4543-951C-59B997E6E654}" presName="Name19" presStyleLbl="parChTrans1D2" presStyleIdx="0" presStyleCnt="3"/>
      <dgm:spPr/>
    </dgm:pt>
    <dgm:pt modelId="{9506CDA9-7A3E-495C-8CAF-D8E02A4FEB59}" type="pres">
      <dgm:prSet presAssocID="{552F7ADF-D410-465A-80EF-DA7BE800568C}" presName="Name21" presStyleCnt="0"/>
      <dgm:spPr/>
    </dgm:pt>
    <dgm:pt modelId="{E2B8E519-EC86-4B9F-86BC-69A4ECDD089E}" type="pres">
      <dgm:prSet presAssocID="{552F7ADF-D410-465A-80EF-DA7BE800568C}" presName="level2Shape" presStyleLbl="node2" presStyleIdx="0" presStyleCnt="3"/>
      <dgm:spPr/>
    </dgm:pt>
    <dgm:pt modelId="{CB6EF63A-288C-4BA1-BD69-525431EC4491}" type="pres">
      <dgm:prSet presAssocID="{552F7ADF-D410-465A-80EF-DA7BE800568C}" presName="hierChild3" presStyleCnt="0"/>
      <dgm:spPr/>
    </dgm:pt>
    <dgm:pt modelId="{BC0A11E1-D6D5-4073-B398-7412B024A8C7}" type="pres">
      <dgm:prSet presAssocID="{B4B1F2E9-78EF-4A16-81C4-E37BF1616C0A}" presName="Name19" presStyleLbl="parChTrans1D2" presStyleIdx="1" presStyleCnt="3"/>
      <dgm:spPr/>
    </dgm:pt>
    <dgm:pt modelId="{95FE75F4-C931-40A7-B2B6-A047F3CDA4D8}" type="pres">
      <dgm:prSet presAssocID="{0C5A99C4-A040-46B0-9E50-B73786B9B8A7}" presName="Name21" presStyleCnt="0"/>
      <dgm:spPr/>
    </dgm:pt>
    <dgm:pt modelId="{0BF5BAD7-1185-4E42-9F29-129FA4637AA0}" type="pres">
      <dgm:prSet presAssocID="{0C5A99C4-A040-46B0-9E50-B73786B9B8A7}" presName="level2Shape" presStyleLbl="node2" presStyleIdx="1" presStyleCnt="3"/>
      <dgm:spPr/>
    </dgm:pt>
    <dgm:pt modelId="{C8E53981-1571-4B95-9A97-21CEAB1E72FD}" type="pres">
      <dgm:prSet presAssocID="{0C5A99C4-A040-46B0-9E50-B73786B9B8A7}" presName="hierChild3" presStyleCnt="0"/>
      <dgm:spPr/>
    </dgm:pt>
    <dgm:pt modelId="{4F6DD9A5-F15A-4CBF-8715-FC2B46C3AD5A}" type="pres">
      <dgm:prSet presAssocID="{8720EE9D-5E94-4B58-ABB7-3E0034722B77}" presName="Name19" presStyleLbl="parChTrans1D3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3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992656B7-603F-4E48-A35A-85369EA0D22F}" type="pres">
      <dgm:prSet presAssocID="{3E0B5C70-E3DA-41A5-9DD6-21977EA5A1E2}" presName="Name19" presStyleLbl="parChTrans1D4" presStyleIdx="0" presStyleCnt="3"/>
      <dgm:spPr/>
    </dgm:pt>
    <dgm:pt modelId="{8F065DB5-240E-461F-9899-FFC6510AF38D}" type="pres">
      <dgm:prSet presAssocID="{59DF95B5-9B91-4568-8C81-D86BD1B37774}" presName="Name21" presStyleCnt="0"/>
      <dgm:spPr/>
    </dgm:pt>
    <dgm:pt modelId="{8ACCE0F5-594E-483A-88F2-9114B7FD992C}" type="pres">
      <dgm:prSet presAssocID="{59DF95B5-9B91-4568-8C81-D86BD1B37774}" presName="level2Shape" presStyleLbl="node4" presStyleIdx="0" presStyleCnt="3"/>
      <dgm:spPr/>
    </dgm:pt>
    <dgm:pt modelId="{E3E9C988-2FB0-41B3-9C78-7BCB42696E68}" type="pres">
      <dgm:prSet presAssocID="{59DF95B5-9B91-4568-8C81-D86BD1B37774}" presName="hierChild3" presStyleCnt="0"/>
      <dgm:spPr/>
    </dgm:pt>
    <dgm:pt modelId="{9C62D7F2-F9E1-4216-AA5F-9E751A491101}" type="pres">
      <dgm:prSet presAssocID="{710E9AF2-012D-4565-ADEE-AB1D286F202D}" presName="Name19" presStyleLbl="parChTrans1D4" presStyleIdx="1" presStyleCnt="3"/>
      <dgm:spPr/>
    </dgm:pt>
    <dgm:pt modelId="{DF54C79E-52F9-423F-B3C3-790CDB857BE5}" type="pres">
      <dgm:prSet presAssocID="{EDE457AD-DF9C-449C-A1F9-9186E0C1C73C}" presName="Name21" presStyleCnt="0"/>
      <dgm:spPr/>
    </dgm:pt>
    <dgm:pt modelId="{CB9EEC1F-CAFE-44DB-81C2-767875C22066}" type="pres">
      <dgm:prSet presAssocID="{EDE457AD-DF9C-449C-A1F9-9186E0C1C73C}" presName="level2Shape" presStyleLbl="node4" presStyleIdx="1" presStyleCnt="3"/>
      <dgm:spPr/>
    </dgm:pt>
    <dgm:pt modelId="{9BE2E5D6-89EF-4746-97FC-26CBA0091B47}" type="pres">
      <dgm:prSet presAssocID="{EDE457AD-DF9C-449C-A1F9-9186E0C1C73C}" presName="hierChild3" presStyleCnt="0"/>
      <dgm:spPr/>
    </dgm:pt>
    <dgm:pt modelId="{C8C99E75-6466-4765-A68C-BFFA9B9AC602}" type="pres">
      <dgm:prSet presAssocID="{5B6252D4-413C-4C47-9A84-CE9D8F10F97E}" presName="Name19" presStyleLbl="parChTrans1D3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3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0941266F-C373-48AF-A1E3-B07C339F51CF}" type="pres">
      <dgm:prSet presAssocID="{FD1E06D2-DBF2-483A-8FB9-3684D84EFFEB}" presName="Name19" presStyleLbl="parChTrans1D4" presStyleIdx="2" presStyleCnt="3"/>
      <dgm:spPr/>
    </dgm:pt>
    <dgm:pt modelId="{1FB9A21E-753F-4AF7-865A-AC5426962FE2}" type="pres">
      <dgm:prSet presAssocID="{8F275F05-147A-4E14-B1B0-55CC82591CB7}" presName="Name21" presStyleCnt="0"/>
      <dgm:spPr/>
    </dgm:pt>
    <dgm:pt modelId="{2F0872D2-9087-4987-B177-6875408A8D6C}" type="pres">
      <dgm:prSet presAssocID="{8F275F05-147A-4E14-B1B0-55CC82591CB7}" presName="level2Shape" presStyleLbl="node4" presStyleIdx="2" presStyleCnt="3"/>
      <dgm:spPr/>
    </dgm:pt>
    <dgm:pt modelId="{CA222912-0D39-4F90-A2D0-35722502E29D}" type="pres">
      <dgm:prSet presAssocID="{8F275F05-147A-4E14-B1B0-55CC82591CB7}" presName="hierChild3" presStyleCnt="0"/>
      <dgm:spPr/>
    </dgm:pt>
    <dgm:pt modelId="{AD4625C0-86F5-4395-9A3D-F7BB0D0C2B26}" type="pres">
      <dgm:prSet presAssocID="{D76D124F-DD7C-437F-BA81-4EA7B830BF37}" presName="Name19" presStyleLbl="parChTrans1D2" presStyleIdx="2" presStyleCnt="3"/>
      <dgm:spPr/>
    </dgm:pt>
    <dgm:pt modelId="{B4CB6B6B-2399-40AB-BBC2-46B236C805E8}" type="pres">
      <dgm:prSet presAssocID="{73357CC6-F1C7-48F2-8FD8-BBE730465787}" presName="Name21" presStyleCnt="0"/>
      <dgm:spPr/>
    </dgm:pt>
    <dgm:pt modelId="{4E822B5A-6DD3-469D-ABD9-42244E87ECCF}" type="pres">
      <dgm:prSet presAssocID="{73357CC6-F1C7-48F2-8FD8-BBE730465787}" presName="level2Shape" presStyleLbl="node2" presStyleIdx="2" presStyleCnt="3"/>
      <dgm:spPr/>
    </dgm:pt>
    <dgm:pt modelId="{60ACB304-63E1-48D7-9C64-4F19B02DEEC8}" type="pres">
      <dgm:prSet presAssocID="{73357CC6-F1C7-48F2-8FD8-BBE730465787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CEF65004-AA29-48A1-83B3-792D0EF99643}" type="presOf" srcId="{3E0B5C70-E3DA-41A5-9DD6-21977EA5A1E2}" destId="{992656B7-603F-4E48-A35A-85369EA0D22F}" srcOrd="0" destOrd="0" presId="urn:microsoft.com/office/officeart/2005/8/layout/hierarchy6"/>
    <dgm:cxn modelId="{9C17FE09-65DF-4B9F-9D25-A00AB7CE7F9A}" type="presOf" srcId="{8F275F05-147A-4E14-B1B0-55CC82591CB7}" destId="{2F0872D2-9087-4987-B177-6875408A8D6C}" srcOrd="0" destOrd="0" presId="urn:microsoft.com/office/officeart/2005/8/layout/hierarchy6"/>
    <dgm:cxn modelId="{DAC5AF12-65C2-4FC9-B369-817AF2EB644F}" type="presOf" srcId="{EDE457AD-DF9C-449C-A1F9-9186E0C1C73C}" destId="{CB9EEC1F-CAFE-44DB-81C2-767875C22066}" srcOrd="0" destOrd="0" presId="urn:microsoft.com/office/officeart/2005/8/layout/hierarchy6"/>
    <dgm:cxn modelId="{15F15A20-B963-4DCE-94C3-48EBC3A315D1}" srcId="{6E6D5F61-7C6B-4446-9BCC-C9D5953CE5D1}" destId="{22B70287-2A21-4A02-9372-72FECF0C844B}" srcOrd="0" destOrd="0" parTransId="{BB611849-FB0F-4B38-9E17-349042F1E074}" sibTransId="{C507BD34-807C-4E92-BDCE-62EAEEC78496}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D21E3526-9AA9-4457-AAE5-E76CE075FE3B}" type="presOf" srcId="{1CD64532-14CA-460F-BD7B-331064283098}" destId="{9B7AE975-E8D9-4508-B632-239F7F5C7ECE}" srcOrd="0" destOrd="0" presId="urn:microsoft.com/office/officeart/2005/8/layout/hierarchy6"/>
    <dgm:cxn modelId="{6CEB8735-BFAB-46A4-B297-7A75149C5375}" type="presOf" srcId="{5B6252D4-413C-4C47-9A84-CE9D8F10F97E}" destId="{C8C99E75-6466-4765-A68C-BFFA9B9AC602}" srcOrd="0" destOrd="0" presId="urn:microsoft.com/office/officeart/2005/8/layout/hierarchy6"/>
    <dgm:cxn modelId="{9DAB4E3A-83F8-4511-8A0B-9FFB55957D54}" type="presOf" srcId="{D76D124F-DD7C-437F-BA81-4EA7B830BF37}" destId="{AD4625C0-86F5-4395-9A3D-F7BB0D0C2B26}" srcOrd="0" destOrd="0" presId="urn:microsoft.com/office/officeart/2005/8/layout/hierarchy6"/>
    <dgm:cxn modelId="{B08D975F-940E-4D51-BB48-AA36085FDDB7}" type="presOf" srcId="{22B70287-2A21-4A02-9372-72FECF0C844B}" destId="{7DF9C612-E3CD-4E9B-B47B-75860EB4590C}" srcOrd="0" destOrd="0" presId="urn:microsoft.com/office/officeart/2005/8/layout/hierarchy6"/>
    <dgm:cxn modelId="{B75BB860-44EC-43FA-8774-F32120436B46}" type="presOf" srcId="{8D439619-CA17-4543-951C-59B997E6E654}" destId="{66AA513A-EBCC-46E3-B863-6ED4DA36F267}" srcOrd="0" destOrd="0" presId="urn:microsoft.com/office/officeart/2005/8/layout/hierarchy6"/>
    <dgm:cxn modelId="{AAB8D961-EC69-4CCC-86CE-64781A625096}" type="presOf" srcId="{73357CC6-F1C7-48F2-8FD8-BBE730465787}" destId="{4E822B5A-6DD3-469D-ABD9-42244E87ECCF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22B70287-2A21-4A02-9372-72FECF0C844B}" destId="{0C5A99C4-A040-46B0-9E50-B73786B9B8A7}" srcOrd="1" destOrd="0" parTransId="{B4B1F2E9-78EF-4A16-81C4-E37BF1616C0A}" sibTransId="{B3F53D44-9BA4-4B5E-BBC6-8AE70E73ACDB}"/>
    <dgm:cxn modelId="{AE0A9C52-3B9C-473F-BA1E-F06AE319798A}" type="presOf" srcId="{59DF95B5-9B91-4568-8C81-D86BD1B37774}" destId="{8ACCE0F5-594E-483A-88F2-9114B7FD992C}" srcOrd="0" destOrd="0" presId="urn:microsoft.com/office/officeart/2005/8/layout/hierarchy6"/>
    <dgm:cxn modelId="{A33FB258-9B39-4AAD-B3B3-D3CC8AE8365A}" srcId="{22B70287-2A21-4A02-9372-72FECF0C844B}" destId="{552F7ADF-D410-465A-80EF-DA7BE800568C}" srcOrd="0" destOrd="0" parTransId="{8D439619-CA17-4543-951C-59B997E6E654}" sibTransId="{5838C58F-F3A8-45A9-9899-72B79A5566BF}"/>
    <dgm:cxn modelId="{7789F45A-0ED3-4D16-80F9-FB3CAEB93B54}" srcId="{1CD64532-14CA-460F-BD7B-331064283098}" destId="{8F275F05-147A-4E14-B1B0-55CC82591CB7}" srcOrd="0" destOrd="0" parTransId="{FD1E06D2-DBF2-483A-8FB9-3684D84EFFEB}" sibTransId="{D0A74643-3EFD-4880-B927-6C5C997811ED}"/>
    <dgm:cxn modelId="{1BC27880-4E78-438C-B508-BCC41833D56A}" type="presOf" srcId="{0C5A99C4-A040-46B0-9E50-B73786B9B8A7}" destId="{0BF5BAD7-1185-4E42-9F29-129FA4637AA0}" srcOrd="0" destOrd="0" presId="urn:microsoft.com/office/officeart/2005/8/layout/hierarchy6"/>
    <dgm:cxn modelId="{9C5FF686-A5A0-44C4-8F9F-A4DA1B1FF255}" type="presOf" srcId="{8720EE9D-5E94-4B58-ABB7-3E0034722B77}" destId="{4F6DD9A5-F15A-4CBF-8715-FC2B46C3AD5A}" srcOrd="0" destOrd="0" presId="urn:microsoft.com/office/officeart/2005/8/layout/hierarchy6"/>
    <dgm:cxn modelId="{28171C8A-63A5-4154-A37E-81AA89E86564}" type="presOf" srcId="{710E9AF2-012D-4565-ADEE-AB1D286F202D}" destId="{9C62D7F2-F9E1-4216-AA5F-9E751A491101}" srcOrd="0" destOrd="0" presId="urn:microsoft.com/office/officeart/2005/8/layout/hierarchy6"/>
    <dgm:cxn modelId="{32797B93-132E-40A4-935D-D4F9883B0C5E}" type="presOf" srcId="{B4B1F2E9-78EF-4A16-81C4-E37BF1616C0A}" destId="{BC0A11E1-D6D5-4073-B398-7412B024A8C7}" srcOrd="0" destOrd="0" presId="urn:microsoft.com/office/officeart/2005/8/layout/hierarchy6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B51DC5A2-5295-4125-9D66-28795A7C5D9B}" srcId="{042DA5E2-33BA-4992-9818-C6F3C62234E8}" destId="{59DF95B5-9B91-4568-8C81-D86BD1B37774}" srcOrd="0" destOrd="0" parTransId="{3E0B5C70-E3DA-41A5-9DD6-21977EA5A1E2}" sibTransId="{4668B80A-8AB3-47E7-A990-0062EDE84C06}"/>
    <dgm:cxn modelId="{00600CA7-1DA1-4918-A0D4-DBBF8E67A1C7}" type="presOf" srcId="{FD1E06D2-DBF2-483A-8FB9-3684D84EFFEB}" destId="{0941266F-C373-48AF-A1E3-B07C339F51CF}" srcOrd="0" destOrd="0" presId="urn:microsoft.com/office/officeart/2005/8/layout/hierarchy6"/>
    <dgm:cxn modelId="{AB312EC5-5A4D-4DFD-85FC-E259F5176C99}" srcId="{22B70287-2A21-4A02-9372-72FECF0C844B}" destId="{73357CC6-F1C7-48F2-8FD8-BBE730465787}" srcOrd="2" destOrd="0" parTransId="{D76D124F-DD7C-437F-BA81-4EA7B830BF37}" sibTransId="{95A7F9E5-6E7B-4360-AA43-27CFF26FC0C9}"/>
    <dgm:cxn modelId="{83B651D3-525F-4AEF-9E97-61F9516ADC89}" srcId="{042DA5E2-33BA-4992-9818-C6F3C62234E8}" destId="{EDE457AD-DF9C-449C-A1F9-9186E0C1C73C}" srcOrd="1" destOrd="0" parTransId="{710E9AF2-012D-4565-ADEE-AB1D286F202D}" sibTransId="{3F738EC2-08F1-4985-AD85-A76E576494F1}"/>
    <dgm:cxn modelId="{A95E69DC-6341-4448-AB02-0AB5F1B000D1}" type="presOf" srcId="{042DA5E2-33BA-4992-9818-C6F3C62234E8}" destId="{FFAD6F03-658D-4889-BB6B-798815E5FE1C}" srcOrd="0" destOrd="0" presId="urn:microsoft.com/office/officeart/2005/8/layout/hierarchy6"/>
    <dgm:cxn modelId="{809C78E3-4524-4A18-90FB-AF7E1E9D08B4}" type="presOf" srcId="{552F7ADF-D410-465A-80EF-DA7BE800568C}" destId="{E2B8E519-EC86-4B9F-86BC-69A4ECDD089E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E5527032-24F1-4EC6-BAAF-CE50C7BDEE56}" type="presParOf" srcId="{5896EE10-48A9-49D1-A920-C2E8388C2640}" destId="{DF570D0E-E3F3-4421-B7A9-4F6DD84DD25F}" srcOrd="0" destOrd="0" presId="urn:microsoft.com/office/officeart/2005/8/layout/hierarchy6"/>
    <dgm:cxn modelId="{91FD7B0E-6F8F-46FA-93A3-9D85D8025D22}" type="presParOf" srcId="{DF570D0E-E3F3-4421-B7A9-4F6DD84DD25F}" destId="{7DF9C612-E3CD-4E9B-B47B-75860EB4590C}" srcOrd="0" destOrd="0" presId="urn:microsoft.com/office/officeart/2005/8/layout/hierarchy6"/>
    <dgm:cxn modelId="{18D1977A-84E3-4764-A44F-A529BE1625A1}" type="presParOf" srcId="{DF570D0E-E3F3-4421-B7A9-4F6DD84DD25F}" destId="{902DA003-3206-43C3-8DA9-613065D9C086}" srcOrd="1" destOrd="0" presId="urn:microsoft.com/office/officeart/2005/8/layout/hierarchy6"/>
    <dgm:cxn modelId="{48C5BF04-3DA8-45B7-9C7D-B7FD948C3797}" type="presParOf" srcId="{902DA003-3206-43C3-8DA9-613065D9C086}" destId="{66AA513A-EBCC-46E3-B863-6ED4DA36F267}" srcOrd="0" destOrd="0" presId="urn:microsoft.com/office/officeart/2005/8/layout/hierarchy6"/>
    <dgm:cxn modelId="{F288293C-10B9-4B66-868F-EBB9C9B7E3F5}" type="presParOf" srcId="{902DA003-3206-43C3-8DA9-613065D9C086}" destId="{9506CDA9-7A3E-495C-8CAF-D8E02A4FEB59}" srcOrd="1" destOrd="0" presId="urn:microsoft.com/office/officeart/2005/8/layout/hierarchy6"/>
    <dgm:cxn modelId="{E196F8EB-42F5-42C9-A86F-423DE725D211}" type="presParOf" srcId="{9506CDA9-7A3E-495C-8CAF-D8E02A4FEB59}" destId="{E2B8E519-EC86-4B9F-86BC-69A4ECDD089E}" srcOrd="0" destOrd="0" presId="urn:microsoft.com/office/officeart/2005/8/layout/hierarchy6"/>
    <dgm:cxn modelId="{5BC68660-663C-485D-BC5A-3519FFEBF5AA}" type="presParOf" srcId="{9506CDA9-7A3E-495C-8CAF-D8E02A4FEB59}" destId="{CB6EF63A-288C-4BA1-BD69-525431EC4491}" srcOrd="1" destOrd="0" presId="urn:microsoft.com/office/officeart/2005/8/layout/hierarchy6"/>
    <dgm:cxn modelId="{081C3CDD-E1C4-4A09-92D0-C28D66459845}" type="presParOf" srcId="{902DA003-3206-43C3-8DA9-613065D9C086}" destId="{BC0A11E1-D6D5-4073-B398-7412B024A8C7}" srcOrd="2" destOrd="0" presId="urn:microsoft.com/office/officeart/2005/8/layout/hierarchy6"/>
    <dgm:cxn modelId="{59A05EDB-F825-44CD-AFC1-2136A73C1939}" type="presParOf" srcId="{902DA003-3206-43C3-8DA9-613065D9C086}" destId="{95FE75F4-C931-40A7-B2B6-A047F3CDA4D8}" srcOrd="3" destOrd="0" presId="urn:microsoft.com/office/officeart/2005/8/layout/hierarchy6"/>
    <dgm:cxn modelId="{4FE7CECC-2326-42A3-ADDD-4CFC5B282C7C}" type="presParOf" srcId="{95FE75F4-C931-40A7-B2B6-A047F3CDA4D8}" destId="{0BF5BAD7-1185-4E42-9F29-129FA4637AA0}" srcOrd="0" destOrd="0" presId="urn:microsoft.com/office/officeart/2005/8/layout/hierarchy6"/>
    <dgm:cxn modelId="{43788324-7563-47FC-8AA8-1474329449E7}" type="presParOf" srcId="{95FE75F4-C931-40A7-B2B6-A047F3CDA4D8}" destId="{C8E53981-1571-4B95-9A97-21CEAB1E72FD}" srcOrd="1" destOrd="0" presId="urn:microsoft.com/office/officeart/2005/8/layout/hierarchy6"/>
    <dgm:cxn modelId="{C067EB0B-A336-4075-BBA1-9C71E59711A7}" type="presParOf" srcId="{C8E53981-1571-4B95-9A97-21CEAB1E72FD}" destId="{4F6DD9A5-F15A-4CBF-8715-FC2B46C3AD5A}" srcOrd="0" destOrd="0" presId="urn:microsoft.com/office/officeart/2005/8/layout/hierarchy6"/>
    <dgm:cxn modelId="{D5D00183-B16E-44AF-ADE1-82F8FD962414}" type="presParOf" srcId="{C8E53981-1571-4B95-9A97-21CEAB1E72FD}" destId="{3CCB3C0C-2103-4744-9704-ED0420324D26}" srcOrd="1" destOrd="0" presId="urn:microsoft.com/office/officeart/2005/8/layout/hierarchy6"/>
    <dgm:cxn modelId="{AA99DECB-5C86-430D-9523-3C273FF7DED2}" type="presParOf" srcId="{3CCB3C0C-2103-4744-9704-ED0420324D26}" destId="{FFAD6F03-658D-4889-BB6B-798815E5FE1C}" srcOrd="0" destOrd="0" presId="urn:microsoft.com/office/officeart/2005/8/layout/hierarchy6"/>
    <dgm:cxn modelId="{0A60B7E2-790E-4AEE-81BC-607AE3B5439B}" type="presParOf" srcId="{3CCB3C0C-2103-4744-9704-ED0420324D26}" destId="{092D8F58-E77F-437E-81B3-DC908BBB32A1}" srcOrd="1" destOrd="0" presId="urn:microsoft.com/office/officeart/2005/8/layout/hierarchy6"/>
    <dgm:cxn modelId="{2388EC2A-5C72-4146-9BE9-217D3F423960}" type="presParOf" srcId="{092D8F58-E77F-437E-81B3-DC908BBB32A1}" destId="{992656B7-603F-4E48-A35A-85369EA0D22F}" srcOrd="0" destOrd="0" presId="urn:microsoft.com/office/officeart/2005/8/layout/hierarchy6"/>
    <dgm:cxn modelId="{EEC8F9AE-4D22-4C6E-B158-ECA8BEDC4366}" type="presParOf" srcId="{092D8F58-E77F-437E-81B3-DC908BBB32A1}" destId="{8F065DB5-240E-461F-9899-FFC6510AF38D}" srcOrd="1" destOrd="0" presId="urn:microsoft.com/office/officeart/2005/8/layout/hierarchy6"/>
    <dgm:cxn modelId="{30898E3A-26B8-48ED-A797-39E48DC42596}" type="presParOf" srcId="{8F065DB5-240E-461F-9899-FFC6510AF38D}" destId="{8ACCE0F5-594E-483A-88F2-9114B7FD992C}" srcOrd="0" destOrd="0" presId="urn:microsoft.com/office/officeart/2005/8/layout/hierarchy6"/>
    <dgm:cxn modelId="{779F3C8A-CD2A-4A59-81E4-96FDEB3DD696}" type="presParOf" srcId="{8F065DB5-240E-461F-9899-FFC6510AF38D}" destId="{E3E9C988-2FB0-41B3-9C78-7BCB42696E68}" srcOrd="1" destOrd="0" presId="urn:microsoft.com/office/officeart/2005/8/layout/hierarchy6"/>
    <dgm:cxn modelId="{36DE12D7-9FDF-4369-9AE0-CB0400C6D39C}" type="presParOf" srcId="{092D8F58-E77F-437E-81B3-DC908BBB32A1}" destId="{9C62D7F2-F9E1-4216-AA5F-9E751A491101}" srcOrd="2" destOrd="0" presId="urn:microsoft.com/office/officeart/2005/8/layout/hierarchy6"/>
    <dgm:cxn modelId="{CE18D200-41D2-4A66-84B5-6BDC4F90EBF6}" type="presParOf" srcId="{092D8F58-E77F-437E-81B3-DC908BBB32A1}" destId="{DF54C79E-52F9-423F-B3C3-790CDB857BE5}" srcOrd="3" destOrd="0" presId="urn:microsoft.com/office/officeart/2005/8/layout/hierarchy6"/>
    <dgm:cxn modelId="{FCE53321-49E3-4B63-887B-06D2F7267B3A}" type="presParOf" srcId="{DF54C79E-52F9-423F-B3C3-790CDB857BE5}" destId="{CB9EEC1F-CAFE-44DB-81C2-767875C22066}" srcOrd="0" destOrd="0" presId="urn:microsoft.com/office/officeart/2005/8/layout/hierarchy6"/>
    <dgm:cxn modelId="{53175723-7AF8-4376-B003-25B3CA7DB2D0}" type="presParOf" srcId="{DF54C79E-52F9-423F-B3C3-790CDB857BE5}" destId="{9BE2E5D6-89EF-4746-97FC-26CBA0091B47}" srcOrd="1" destOrd="0" presId="urn:microsoft.com/office/officeart/2005/8/layout/hierarchy6"/>
    <dgm:cxn modelId="{3F63D9E0-E985-4181-A37D-759435407688}" type="presParOf" srcId="{C8E53981-1571-4B95-9A97-21CEAB1E72FD}" destId="{C8C99E75-6466-4765-A68C-BFFA9B9AC602}" srcOrd="2" destOrd="0" presId="urn:microsoft.com/office/officeart/2005/8/layout/hierarchy6"/>
    <dgm:cxn modelId="{F8C97911-3669-4035-B0AD-0F5EED6AD5E8}" type="presParOf" srcId="{C8E53981-1571-4B95-9A97-21CEAB1E72FD}" destId="{96A2FB77-9FC4-44EB-84A9-B8AEB8521736}" srcOrd="3" destOrd="0" presId="urn:microsoft.com/office/officeart/2005/8/layout/hierarchy6"/>
    <dgm:cxn modelId="{BE7D0695-6498-4884-8A43-6A09DC7422F2}" type="presParOf" srcId="{96A2FB77-9FC4-44EB-84A9-B8AEB8521736}" destId="{9B7AE975-E8D9-4508-B632-239F7F5C7ECE}" srcOrd="0" destOrd="0" presId="urn:microsoft.com/office/officeart/2005/8/layout/hierarchy6"/>
    <dgm:cxn modelId="{B06CDB53-BDBF-4730-A4BC-CFFA700CEFBA}" type="presParOf" srcId="{96A2FB77-9FC4-44EB-84A9-B8AEB8521736}" destId="{440A2EF4-283B-40CF-A5CB-0900C842E14F}" srcOrd="1" destOrd="0" presId="urn:microsoft.com/office/officeart/2005/8/layout/hierarchy6"/>
    <dgm:cxn modelId="{3003981C-294A-4881-80A0-D4428121B31F}" type="presParOf" srcId="{440A2EF4-283B-40CF-A5CB-0900C842E14F}" destId="{0941266F-C373-48AF-A1E3-B07C339F51CF}" srcOrd="0" destOrd="0" presId="urn:microsoft.com/office/officeart/2005/8/layout/hierarchy6"/>
    <dgm:cxn modelId="{F8EEDD33-7540-4D3E-B779-00AFDBDC7C39}" type="presParOf" srcId="{440A2EF4-283B-40CF-A5CB-0900C842E14F}" destId="{1FB9A21E-753F-4AF7-865A-AC5426962FE2}" srcOrd="1" destOrd="0" presId="urn:microsoft.com/office/officeart/2005/8/layout/hierarchy6"/>
    <dgm:cxn modelId="{146E60E6-DD4B-4913-8880-9299ED4C058E}" type="presParOf" srcId="{1FB9A21E-753F-4AF7-865A-AC5426962FE2}" destId="{2F0872D2-9087-4987-B177-6875408A8D6C}" srcOrd="0" destOrd="0" presId="urn:microsoft.com/office/officeart/2005/8/layout/hierarchy6"/>
    <dgm:cxn modelId="{C52D84C3-7C3B-46E9-8AD6-626AAC96D27D}" type="presParOf" srcId="{1FB9A21E-753F-4AF7-865A-AC5426962FE2}" destId="{CA222912-0D39-4F90-A2D0-35722502E29D}" srcOrd="1" destOrd="0" presId="urn:microsoft.com/office/officeart/2005/8/layout/hierarchy6"/>
    <dgm:cxn modelId="{2B824A0C-E2F7-44D8-B1C4-5F697B0D7BAB}" type="presParOf" srcId="{902DA003-3206-43C3-8DA9-613065D9C086}" destId="{AD4625C0-86F5-4395-9A3D-F7BB0D0C2B26}" srcOrd="4" destOrd="0" presId="urn:microsoft.com/office/officeart/2005/8/layout/hierarchy6"/>
    <dgm:cxn modelId="{0531285D-B3AB-41A6-8949-B2FD7DB926B8}" type="presParOf" srcId="{902DA003-3206-43C3-8DA9-613065D9C086}" destId="{B4CB6B6B-2399-40AB-BBC2-46B236C805E8}" srcOrd="5" destOrd="0" presId="urn:microsoft.com/office/officeart/2005/8/layout/hierarchy6"/>
    <dgm:cxn modelId="{7ED2C6DC-1995-4A44-96F5-6A2C4BAA390C}" type="presParOf" srcId="{B4CB6B6B-2399-40AB-BBC2-46B236C805E8}" destId="{4E822B5A-6DD3-469D-ABD9-42244E87ECCF}" srcOrd="0" destOrd="0" presId="urn:microsoft.com/office/officeart/2005/8/layout/hierarchy6"/>
    <dgm:cxn modelId="{53A01FA1-2B48-4034-8750-AD531EF76E89}" type="presParOf" srcId="{B4CB6B6B-2399-40AB-BBC2-46B236C805E8}" destId="{60ACB304-63E1-48D7-9C64-4F19B02DEEC8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6D5F61-7C6B-4446-9BCC-C9D5953CE5D1}" type="doc">
      <dgm:prSet loTypeId="urn:microsoft.com/office/officeart/2005/8/layout/hierarchy6" loCatId="hierarchy" qsTypeId="urn:microsoft.com/office/officeart/2005/8/quickstyle/3d9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C5A99C4-A040-46B0-9E50-B73786B9B8A7}">
      <dgm:prSet phldrT="[Text]"/>
      <dgm:spPr/>
      <dgm:t>
        <a:bodyPr/>
        <a:lstStyle/>
        <a:p>
          <a:r>
            <a:rPr lang="en-US" dirty="0"/>
            <a:t>Collaborative filtering </a:t>
          </a:r>
        </a:p>
      </dgm:t>
    </dgm:pt>
    <dgm:pt modelId="{B4B1F2E9-78EF-4A16-81C4-E37BF1616C0A}" type="parTrans" cxnId="{1F41EB51-08B5-4475-ADA7-A765F51ECAAC}">
      <dgm:prSet/>
      <dgm:spPr/>
      <dgm:t>
        <a:bodyPr/>
        <a:lstStyle/>
        <a:p>
          <a:endParaRPr lang="en-US"/>
        </a:p>
      </dgm:t>
    </dgm:pt>
    <dgm:pt modelId="{B3F53D44-9BA4-4B5E-BBC6-8AE70E73ACDB}" type="sibTrans" cxnId="{1F41EB51-08B5-4475-ADA7-A765F51ECAAC}">
      <dgm:prSet/>
      <dgm:spPr/>
      <dgm:t>
        <a:bodyPr/>
        <a:lstStyle/>
        <a:p>
          <a:endParaRPr lang="en-US"/>
        </a:p>
      </dgm:t>
    </dgm:pt>
    <dgm:pt modelId="{042DA5E2-33BA-4992-9818-C6F3C62234E8}">
      <dgm:prSet phldrT="[Text]"/>
      <dgm:spPr/>
      <dgm:t>
        <a:bodyPr/>
        <a:lstStyle/>
        <a:p>
          <a:r>
            <a:rPr lang="en-US" dirty="0"/>
            <a:t>Neighborhood Models </a:t>
          </a:r>
        </a:p>
      </dgm:t>
    </dgm:pt>
    <dgm:pt modelId="{8720EE9D-5E94-4B58-ABB7-3E0034722B77}" type="parTrans" cxnId="{E04A6023-A42F-4228-AF90-7940F6785E46}">
      <dgm:prSet/>
      <dgm:spPr/>
      <dgm:t>
        <a:bodyPr/>
        <a:lstStyle/>
        <a:p>
          <a:endParaRPr lang="en-US"/>
        </a:p>
      </dgm:t>
    </dgm:pt>
    <dgm:pt modelId="{F8F82D02-A0C4-42C4-92D2-04C3498B06D6}" type="sibTrans" cxnId="{E04A6023-A42F-4228-AF90-7940F6785E46}">
      <dgm:prSet/>
      <dgm:spPr/>
      <dgm:t>
        <a:bodyPr/>
        <a:lstStyle/>
        <a:p>
          <a:endParaRPr lang="en-US"/>
        </a:p>
      </dgm:t>
    </dgm:pt>
    <dgm:pt modelId="{1CD64532-14CA-460F-BD7B-331064283098}">
      <dgm:prSet/>
      <dgm:spPr/>
      <dgm:t>
        <a:bodyPr/>
        <a:lstStyle/>
        <a:p>
          <a:r>
            <a:rPr lang="en-US" dirty="0"/>
            <a:t>Latent Models</a:t>
          </a:r>
        </a:p>
      </dgm:t>
    </dgm:pt>
    <dgm:pt modelId="{5B6252D4-413C-4C47-9A84-CE9D8F10F97E}" type="parTrans" cxnId="{8CE5D943-20E5-46AE-B718-BE35FC38D866}">
      <dgm:prSet/>
      <dgm:spPr/>
      <dgm:t>
        <a:bodyPr/>
        <a:lstStyle/>
        <a:p>
          <a:endParaRPr lang="en-US"/>
        </a:p>
      </dgm:t>
    </dgm:pt>
    <dgm:pt modelId="{69323102-CF79-46CF-B063-0751E6EF1310}" type="sibTrans" cxnId="{8CE5D943-20E5-46AE-B718-BE35FC38D866}">
      <dgm:prSet/>
      <dgm:spPr/>
      <dgm:t>
        <a:bodyPr/>
        <a:lstStyle/>
        <a:p>
          <a:endParaRPr lang="en-US"/>
        </a:p>
      </dgm:t>
    </dgm:pt>
    <dgm:pt modelId="{8FBB7AC6-1AD7-4521-9CF6-BDD382F8C264}" type="pres">
      <dgm:prSet presAssocID="{6E6D5F61-7C6B-4446-9BCC-C9D5953CE5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572512-3274-42D5-B784-2E466DF76DC4}" type="pres">
      <dgm:prSet presAssocID="{6E6D5F61-7C6B-4446-9BCC-C9D5953CE5D1}" presName="hierFlow" presStyleCnt="0"/>
      <dgm:spPr/>
    </dgm:pt>
    <dgm:pt modelId="{5896EE10-48A9-49D1-A920-C2E8388C2640}" type="pres">
      <dgm:prSet presAssocID="{6E6D5F61-7C6B-4446-9BCC-C9D5953CE5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80638D6-0511-4911-9031-08B0BE4F1854}" type="pres">
      <dgm:prSet presAssocID="{0C5A99C4-A040-46B0-9E50-B73786B9B8A7}" presName="Name14" presStyleCnt="0"/>
      <dgm:spPr/>
    </dgm:pt>
    <dgm:pt modelId="{666D6974-0885-4F30-97CE-4BDFCE48F341}" type="pres">
      <dgm:prSet presAssocID="{0C5A99C4-A040-46B0-9E50-B73786B9B8A7}" presName="level1Shape" presStyleLbl="node0" presStyleIdx="0" presStyleCnt="1">
        <dgm:presLayoutVars>
          <dgm:chPref val="3"/>
        </dgm:presLayoutVars>
      </dgm:prSet>
      <dgm:spPr/>
    </dgm:pt>
    <dgm:pt modelId="{C6234317-2B99-46BA-B6A8-214909156B54}" type="pres">
      <dgm:prSet presAssocID="{0C5A99C4-A040-46B0-9E50-B73786B9B8A7}" presName="hierChild2" presStyleCnt="0"/>
      <dgm:spPr/>
    </dgm:pt>
    <dgm:pt modelId="{4F6DD9A5-F15A-4CBF-8715-FC2B46C3AD5A}" type="pres">
      <dgm:prSet presAssocID="{8720EE9D-5E94-4B58-ABB7-3E0034722B77}" presName="Name19" presStyleLbl="parChTrans1D2" presStyleIdx="0" presStyleCnt="2"/>
      <dgm:spPr/>
    </dgm:pt>
    <dgm:pt modelId="{3CCB3C0C-2103-4744-9704-ED0420324D26}" type="pres">
      <dgm:prSet presAssocID="{042DA5E2-33BA-4992-9818-C6F3C62234E8}" presName="Name21" presStyleCnt="0"/>
      <dgm:spPr/>
    </dgm:pt>
    <dgm:pt modelId="{FFAD6F03-658D-4889-BB6B-798815E5FE1C}" type="pres">
      <dgm:prSet presAssocID="{042DA5E2-33BA-4992-9818-C6F3C62234E8}" presName="level2Shape" presStyleLbl="node2" presStyleIdx="0" presStyleCnt="2"/>
      <dgm:spPr/>
    </dgm:pt>
    <dgm:pt modelId="{092D8F58-E77F-437E-81B3-DC908BBB32A1}" type="pres">
      <dgm:prSet presAssocID="{042DA5E2-33BA-4992-9818-C6F3C62234E8}" presName="hierChild3" presStyleCnt="0"/>
      <dgm:spPr/>
    </dgm:pt>
    <dgm:pt modelId="{C8C99E75-6466-4765-A68C-BFFA9B9AC602}" type="pres">
      <dgm:prSet presAssocID="{5B6252D4-413C-4C47-9A84-CE9D8F10F97E}" presName="Name19" presStyleLbl="parChTrans1D2" presStyleIdx="1" presStyleCnt="2"/>
      <dgm:spPr/>
    </dgm:pt>
    <dgm:pt modelId="{96A2FB77-9FC4-44EB-84A9-B8AEB8521736}" type="pres">
      <dgm:prSet presAssocID="{1CD64532-14CA-460F-BD7B-331064283098}" presName="Name21" presStyleCnt="0"/>
      <dgm:spPr/>
    </dgm:pt>
    <dgm:pt modelId="{9B7AE975-E8D9-4508-B632-239F7F5C7ECE}" type="pres">
      <dgm:prSet presAssocID="{1CD64532-14CA-460F-BD7B-331064283098}" presName="level2Shape" presStyleLbl="node2" presStyleIdx="1" presStyleCnt="2"/>
      <dgm:spPr/>
    </dgm:pt>
    <dgm:pt modelId="{440A2EF4-283B-40CF-A5CB-0900C842E14F}" type="pres">
      <dgm:prSet presAssocID="{1CD64532-14CA-460F-BD7B-331064283098}" presName="hierChild3" presStyleCnt="0"/>
      <dgm:spPr/>
    </dgm:pt>
    <dgm:pt modelId="{642C9583-9958-490B-8FF0-6D6C19423BAA}" type="pres">
      <dgm:prSet presAssocID="{6E6D5F61-7C6B-4446-9BCC-C9D5953CE5D1}" presName="bgShapesFlow" presStyleCnt="0"/>
      <dgm:spPr/>
    </dgm:pt>
  </dgm:ptLst>
  <dgm:cxnLst>
    <dgm:cxn modelId="{7C063E02-755B-46B4-9268-29F026F02096}" type="presOf" srcId="{042DA5E2-33BA-4992-9818-C6F3C62234E8}" destId="{FFAD6F03-658D-4889-BB6B-798815E5FE1C}" srcOrd="0" destOrd="0" presId="urn:microsoft.com/office/officeart/2005/8/layout/hierarchy6"/>
    <dgm:cxn modelId="{F84F4F0A-F888-44BC-9FB3-7027A039F1EB}" type="presOf" srcId="{8720EE9D-5E94-4B58-ABB7-3E0034722B77}" destId="{4F6DD9A5-F15A-4CBF-8715-FC2B46C3AD5A}" srcOrd="0" destOrd="0" presId="urn:microsoft.com/office/officeart/2005/8/layout/hierarchy6"/>
    <dgm:cxn modelId="{6186A10A-4CDD-488C-87B3-7B1742A393A0}" type="presOf" srcId="{1CD64532-14CA-460F-BD7B-331064283098}" destId="{9B7AE975-E8D9-4508-B632-239F7F5C7ECE}" srcOrd="0" destOrd="0" presId="urn:microsoft.com/office/officeart/2005/8/layout/hierarchy6"/>
    <dgm:cxn modelId="{E04A6023-A42F-4228-AF90-7940F6785E46}" srcId="{0C5A99C4-A040-46B0-9E50-B73786B9B8A7}" destId="{042DA5E2-33BA-4992-9818-C6F3C62234E8}" srcOrd="0" destOrd="0" parTransId="{8720EE9D-5E94-4B58-ABB7-3E0034722B77}" sibTransId="{F8F82D02-A0C4-42C4-92D2-04C3498B06D6}"/>
    <dgm:cxn modelId="{64402029-ACD7-466A-8EB4-771E7D1567DC}" type="presOf" srcId="{5B6252D4-413C-4C47-9A84-CE9D8F10F97E}" destId="{C8C99E75-6466-4765-A68C-BFFA9B9AC602}" srcOrd="0" destOrd="0" presId="urn:microsoft.com/office/officeart/2005/8/layout/hierarchy6"/>
    <dgm:cxn modelId="{8CE5D943-20E5-46AE-B718-BE35FC38D866}" srcId="{0C5A99C4-A040-46B0-9E50-B73786B9B8A7}" destId="{1CD64532-14CA-460F-BD7B-331064283098}" srcOrd="1" destOrd="0" parTransId="{5B6252D4-413C-4C47-9A84-CE9D8F10F97E}" sibTransId="{69323102-CF79-46CF-B063-0751E6EF1310}"/>
    <dgm:cxn modelId="{1F41EB51-08B5-4475-ADA7-A765F51ECAAC}" srcId="{6E6D5F61-7C6B-4446-9BCC-C9D5953CE5D1}" destId="{0C5A99C4-A040-46B0-9E50-B73786B9B8A7}" srcOrd="0" destOrd="0" parTransId="{B4B1F2E9-78EF-4A16-81C4-E37BF1616C0A}" sibTransId="{B3F53D44-9BA4-4B5E-BBC6-8AE70E73ACDB}"/>
    <dgm:cxn modelId="{004F4C9D-0E90-4770-9F06-EF88EE74CC2F}" type="presOf" srcId="{6E6D5F61-7C6B-4446-9BCC-C9D5953CE5D1}" destId="{8FBB7AC6-1AD7-4521-9CF6-BDD382F8C264}" srcOrd="0" destOrd="0" presId="urn:microsoft.com/office/officeart/2005/8/layout/hierarchy6"/>
    <dgm:cxn modelId="{AECE5AAD-AB70-4FC9-826F-0D301F94B408}" type="presOf" srcId="{0C5A99C4-A040-46B0-9E50-B73786B9B8A7}" destId="{666D6974-0885-4F30-97CE-4BDFCE48F341}" srcOrd="0" destOrd="0" presId="urn:microsoft.com/office/officeart/2005/8/layout/hierarchy6"/>
    <dgm:cxn modelId="{D6CC66D4-0743-463A-B9F5-BB300ACF83E7}" type="presParOf" srcId="{8FBB7AC6-1AD7-4521-9CF6-BDD382F8C264}" destId="{F9572512-3274-42D5-B784-2E466DF76DC4}" srcOrd="0" destOrd="0" presId="urn:microsoft.com/office/officeart/2005/8/layout/hierarchy6"/>
    <dgm:cxn modelId="{3B16AA8A-C37F-454D-95FA-8B5247BA3F63}" type="presParOf" srcId="{F9572512-3274-42D5-B784-2E466DF76DC4}" destId="{5896EE10-48A9-49D1-A920-C2E8388C2640}" srcOrd="0" destOrd="0" presId="urn:microsoft.com/office/officeart/2005/8/layout/hierarchy6"/>
    <dgm:cxn modelId="{50A03A77-44D3-4CA4-A4C5-3AB34F72AD16}" type="presParOf" srcId="{5896EE10-48A9-49D1-A920-C2E8388C2640}" destId="{580638D6-0511-4911-9031-08B0BE4F1854}" srcOrd="0" destOrd="0" presId="urn:microsoft.com/office/officeart/2005/8/layout/hierarchy6"/>
    <dgm:cxn modelId="{5727FBE6-BCD8-44CB-854F-82AB93C2D40C}" type="presParOf" srcId="{580638D6-0511-4911-9031-08B0BE4F1854}" destId="{666D6974-0885-4F30-97CE-4BDFCE48F341}" srcOrd="0" destOrd="0" presId="urn:microsoft.com/office/officeart/2005/8/layout/hierarchy6"/>
    <dgm:cxn modelId="{AC7A899A-A94B-4602-AD2A-14A7B4781484}" type="presParOf" srcId="{580638D6-0511-4911-9031-08B0BE4F1854}" destId="{C6234317-2B99-46BA-B6A8-214909156B54}" srcOrd="1" destOrd="0" presId="urn:microsoft.com/office/officeart/2005/8/layout/hierarchy6"/>
    <dgm:cxn modelId="{61739A66-E908-4111-B695-60B7A0062140}" type="presParOf" srcId="{C6234317-2B99-46BA-B6A8-214909156B54}" destId="{4F6DD9A5-F15A-4CBF-8715-FC2B46C3AD5A}" srcOrd="0" destOrd="0" presId="urn:microsoft.com/office/officeart/2005/8/layout/hierarchy6"/>
    <dgm:cxn modelId="{58BDDD01-FE5F-4930-98B7-034707E45FD0}" type="presParOf" srcId="{C6234317-2B99-46BA-B6A8-214909156B54}" destId="{3CCB3C0C-2103-4744-9704-ED0420324D26}" srcOrd="1" destOrd="0" presId="urn:microsoft.com/office/officeart/2005/8/layout/hierarchy6"/>
    <dgm:cxn modelId="{D0B99A0C-BB08-40A4-8361-2F35A6A3D868}" type="presParOf" srcId="{3CCB3C0C-2103-4744-9704-ED0420324D26}" destId="{FFAD6F03-658D-4889-BB6B-798815E5FE1C}" srcOrd="0" destOrd="0" presId="urn:microsoft.com/office/officeart/2005/8/layout/hierarchy6"/>
    <dgm:cxn modelId="{F7E9D80D-1DA7-4791-9CAC-9FB4DFA243BC}" type="presParOf" srcId="{3CCB3C0C-2103-4744-9704-ED0420324D26}" destId="{092D8F58-E77F-437E-81B3-DC908BBB32A1}" srcOrd="1" destOrd="0" presId="urn:microsoft.com/office/officeart/2005/8/layout/hierarchy6"/>
    <dgm:cxn modelId="{4D64FD85-5B30-414E-B28A-596CE67618AA}" type="presParOf" srcId="{C6234317-2B99-46BA-B6A8-214909156B54}" destId="{C8C99E75-6466-4765-A68C-BFFA9B9AC602}" srcOrd="2" destOrd="0" presId="urn:microsoft.com/office/officeart/2005/8/layout/hierarchy6"/>
    <dgm:cxn modelId="{D8033740-D1EF-4004-A837-A50D799BF354}" type="presParOf" srcId="{C6234317-2B99-46BA-B6A8-214909156B54}" destId="{96A2FB77-9FC4-44EB-84A9-B8AEB8521736}" srcOrd="3" destOrd="0" presId="urn:microsoft.com/office/officeart/2005/8/layout/hierarchy6"/>
    <dgm:cxn modelId="{C7372BC7-525D-4574-A8C5-B7EABA7DAD5E}" type="presParOf" srcId="{96A2FB77-9FC4-44EB-84A9-B8AEB8521736}" destId="{9B7AE975-E8D9-4508-B632-239F7F5C7ECE}" srcOrd="0" destOrd="0" presId="urn:microsoft.com/office/officeart/2005/8/layout/hierarchy6"/>
    <dgm:cxn modelId="{12C752AD-4520-4D52-8E64-44F3E87CE90F}" type="presParOf" srcId="{96A2FB77-9FC4-44EB-84A9-B8AEB8521736}" destId="{440A2EF4-283B-40CF-A5CB-0900C842E14F}" srcOrd="1" destOrd="0" presId="urn:microsoft.com/office/officeart/2005/8/layout/hierarchy6"/>
    <dgm:cxn modelId="{AF20ECA9-4D15-4E96-A3D6-C0D21D362F38}" type="presParOf" srcId="{8FBB7AC6-1AD7-4521-9CF6-BDD382F8C264}" destId="{642C9583-9958-490B-8FF0-6D6C19423B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b="1" dirty="0">
              <a:solidFill>
                <a:schemeClr val="tx1"/>
              </a:solidFill>
            </a:rPr>
            <a:t>SVD                                                         Single Vector Decomposition </a:t>
          </a: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b="1" dirty="0">
              <a:solidFill>
                <a:schemeClr val="tx1"/>
              </a:solidFill>
            </a:rPr>
            <a:t>SVD ++</a:t>
          </a: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AFF4913-AE3A-4D5D-A97C-A3231EC11775}">
      <dgm:prSet custT="1"/>
      <dgm:spPr>
        <a:noFill/>
        <a:ln>
          <a:noFill/>
        </a:ln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Time SVD++</a:t>
          </a:r>
        </a:p>
      </dgm:t>
    </dgm:pt>
    <dgm:pt modelId="{B3F23B74-C6CB-47E8-A207-277D9BB7916C}" type="parTrans" cxnId="{901F533A-DCDE-47CE-A073-B4FA516F30AD}">
      <dgm:prSet/>
      <dgm:spPr/>
      <dgm:t>
        <a:bodyPr/>
        <a:lstStyle/>
        <a:p>
          <a:endParaRPr lang="en-US"/>
        </a:p>
      </dgm:t>
    </dgm:pt>
    <dgm:pt modelId="{7B414005-F634-4DFF-A112-697FEADFCD17}" type="sibTrans" cxnId="{901F533A-DCDE-47CE-A073-B4FA516F30AD}">
      <dgm:prSet/>
      <dgm:spPr/>
      <dgm:t>
        <a:bodyPr/>
        <a:lstStyle/>
        <a:p>
          <a:endParaRPr lang="en-US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2C9677DF-A031-413D-ACA9-6F2E8A905473}" type="pres">
      <dgm:prSet presAssocID="{ED7BFBCA-85AB-470A-B757-1414C645E6DE}" presName="parentLin" presStyleCnt="0"/>
      <dgm:spPr/>
    </dgm:pt>
    <dgm:pt modelId="{B159FB66-C3C1-4C7E-8344-CE68DC2C5989}" type="pres">
      <dgm:prSet presAssocID="{ED7BFBCA-85AB-470A-B757-1414C645E6DE}" presName="parentLeftMargin" presStyleLbl="node1" presStyleIdx="0" presStyleCnt="3"/>
      <dgm:spPr/>
    </dgm:pt>
    <dgm:pt modelId="{8D46415B-A601-4B93-A829-3C5C80038093}" type="pres">
      <dgm:prSet presAssocID="{ED7BFBCA-85AB-470A-B757-1414C645E6DE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4024972D-8699-43D6-A03F-4A258E36712F}" type="pres">
      <dgm:prSet presAssocID="{ED7BFBCA-85AB-470A-B757-1414C645E6DE}" presName="negativeSpace" presStyleCnt="0"/>
      <dgm:spPr/>
    </dgm:pt>
    <dgm:pt modelId="{AF59B4E4-8CEC-4A4D-BFB7-5C49C554DE08}" type="pres">
      <dgm:prSet presAssocID="{ED7BFBCA-85AB-470A-B757-1414C645E6DE}" presName="childText" presStyleLbl="conFgAcc1" presStyleIdx="0" presStyleCnt="3" custLinFactY="-26743" custLinFactNeighborY="-100000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  <dgm:pt modelId="{49083E55-0449-4043-B520-2415987534B4}" type="pres">
      <dgm:prSet presAssocID="{C0C02030-8E95-4FBF-B65E-3B9A5576FA0F}" presName="spaceBetweenRectangles" presStyleCnt="0"/>
      <dgm:spPr/>
    </dgm:pt>
    <dgm:pt modelId="{5B1E33FC-4B45-4A89-82B8-6961A05FBA1D}" type="pres">
      <dgm:prSet presAssocID="{2904A716-59B7-4104-AC29-2F533F57D625}" presName="parentLin" presStyleCnt="0"/>
      <dgm:spPr/>
    </dgm:pt>
    <dgm:pt modelId="{376070D5-619E-44D6-8C04-E69D2F38BC86}" type="pres">
      <dgm:prSet presAssocID="{2904A716-59B7-4104-AC29-2F533F57D625}" presName="parentLeftMargin" presStyleLbl="node1" presStyleIdx="0" presStyleCnt="3"/>
      <dgm:spPr/>
    </dgm:pt>
    <dgm:pt modelId="{B891C8C4-59C3-4676-8E0F-5E7313090AC6}" type="pres">
      <dgm:prSet presAssocID="{2904A716-59B7-4104-AC29-2F533F57D6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2F7D25-B442-4CBD-8F45-662E350123CB}" type="pres">
      <dgm:prSet presAssocID="{2904A716-59B7-4104-AC29-2F533F57D625}" presName="negativeSpace" presStyleCnt="0"/>
      <dgm:spPr/>
    </dgm:pt>
    <dgm:pt modelId="{C7F3FCAD-49BA-46BB-A72F-43EB76FBE9B6}" type="pres">
      <dgm:prSet presAssocID="{2904A716-59B7-4104-AC29-2F533F57D625}" presName="childText" presStyleLbl="conFgAcc1" presStyleIdx="1" presStyleCnt="3" custLinFactY="-27290" custLinFactNeighborY="-100000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  <dgm:pt modelId="{BAE644B8-2303-4AD5-BD31-3B4F8CAE3943}" type="pres">
      <dgm:prSet presAssocID="{14A70495-26CC-4CC9-BF87-1FC52EE50B35}" presName="spaceBetweenRectangles" presStyleCnt="0"/>
      <dgm:spPr/>
    </dgm:pt>
    <dgm:pt modelId="{45E6A30A-81FE-42A9-8EC6-81DD2361D213}" type="pres">
      <dgm:prSet presAssocID="{4AFF4913-AE3A-4D5D-A97C-A3231EC11775}" presName="parentLin" presStyleCnt="0"/>
      <dgm:spPr/>
    </dgm:pt>
    <dgm:pt modelId="{CF0EF6ED-73EB-4C61-996F-1EAC1B96563D}" type="pres">
      <dgm:prSet presAssocID="{4AFF4913-AE3A-4D5D-A97C-A3231EC11775}" presName="parentLeftMargin" presStyleLbl="node1" presStyleIdx="1" presStyleCnt="3"/>
      <dgm:spPr/>
    </dgm:pt>
    <dgm:pt modelId="{4DAC9A83-1411-4450-B52B-224A46DC1F4C}" type="pres">
      <dgm:prSet presAssocID="{4AFF4913-AE3A-4D5D-A97C-A3231EC1177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DBC7E9-6C03-48C6-A814-A0E953953D26}" type="pres">
      <dgm:prSet presAssocID="{4AFF4913-AE3A-4D5D-A97C-A3231EC11775}" presName="negativeSpace" presStyleCnt="0"/>
      <dgm:spPr/>
    </dgm:pt>
    <dgm:pt modelId="{CFF722AD-238F-49FF-8D47-CAD336049203}" type="pres">
      <dgm:prSet presAssocID="{4AFF4913-AE3A-4D5D-A97C-A3231EC11775}" presName="childText" presStyleLbl="conFgAcc1" presStyleIdx="2" presStyleCnt="3" custLinFactNeighborX="-193" custLinFactNeighborY="-60789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</dgm:spPr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FFBB0E20-DC20-43C3-BCD4-5C04D08A7CA9}" type="presOf" srcId="{2904A716-59B7-4104-AC29-2F533F57D625}" destId="{B891C8C4-59C3-4676-8E0F-5E7313090AC6}" srcOrd="1" destOrd="0" presId="urn:microsoft.com/office/officeart/2005/8/layout/list1"/>
    <dgm:cxn modelId="{901F533A-DCDE-47CE-A073-B4FA516F30AD}" srcId="{B192402E-D48E-4A20-9102-455829196172}" destId="{4AFF4913-AE3A-4D5D-A97C-A3231EC11775}" srcOrd="2" destOrd="0" parTransId="{B3F23B74-C6CB-47E8-A207-277D9BB7916C}" sibTransId="{7B414005-F634-4DFF-A112-697FEADFCD17}"/>
    <dgm:cxn modelId="{C1A6B96A-A2F2-47BE-8B3B-E42A9CC97FD9}" type="presOf" srcId="{4AFF4913-AE3A-4D5D-A97C-A3231EC11775}" destId="{4DAC9A83-1411-4450-B52B-224A46DC1F4C}" srcOrd="1" destOrd="0" presId="urn:microsoft.com/office/officeart/2005/8/layout/list1"/>
    <dgm:cxn modelId="{6AE2DF4B-0B3A-4E26-B634-E7647BC51C29}" type="presOf" srcId="{4AFF4913-AE3A-4D5D-A97C-A3231EC11775}" destId="{CF0EF6ED-73EB-4C61-996F-1EAC1B96563D}" srcOrd="0" destOrd="0" presId="urn:microsoft.com/office/officeart/2005/8/layout/list1"/>
    <dgm:cxn modelId="{307D6DC2-6C89-4931-8CAC-12A33289F2C8}" type="presOf" srcId="{ED7BFBCA-85AB-470A-B757-1414C645E6DE}" destId="{8D46415B-A601-4B93-A829-3C5C80038093}" srcOrd="1" destOrd="0" presId="urn:microsoft.com/office/officeart/2005/8/layout/list1"/>
    <dgm:cxn modelId="{4079BDD3-7B5D-4112-98F8-9F98C6E2579B}" type="presOf" srcId="{2904A716-59B7-4104-AC29-2F533F57D625}" destId="{376070D5-619E-44D6-8C04-E69D2F38BC86}" srcOrd="0" destOrd="0" presId="urn:microsoft.com/office/officeart/2005/8/layout/list1"/>
    <dgm:cxn modelId="{769AC2E0-480D-41AB-BE4C-F01603F65A64}" srcId="{B192402E-D48E-4A20-9102-455829196172}" destId="{2904A716-59B7-4104-AC29-2F533F57D625}" srcOrd="1" destOrd="0" parTransId="{9B32CB96-1CE6-4CA6-98D9-C2203F6FCB19}" sibTransId="{14A70495-26CC-4CC9-BF87-1FC52EE50B35}"/>
    <dgm:cxn modelId="{7E8A1BE3-29FC-4A7A-87DE-5873D1E044B3}" type="presOf" srcId="{ED7BFBCA-85AB-470A-B757-1414C645E6DE}" destId="{B159FB66-C3C1-4C7E-8344-CE68DC2C5989}" srcOrd="0" destOrd="0" presId="urn:microsoft.com/office/officeart/2005/8/layout/list1"/>
    <dgm:cxn modelId="{CADA49E7-D7E4-4B04-9DDF-B5A55F3314AF}" srcId="{B192402E-D48E-4A20-9102-455829196172}" destId="{ED7BFBCA-85AB-470A-B757-1414C645E6DE}" srcOrd="0" destOrd="0" parTransId="{B49CC6F4-1BCE-47E4-B510-CFFABFF8574B}" sibTransId="{C0C02030-8E95-4FBF-B65E-3B9A5576FA0F}"/>
    <dgm:cxn modelId="{7562BDB5-AAB2-4304-8389-858FB2B3CC3F}" type="presParOf" srcId="{48838873-4431-4954-9171-1238775AC576}" destId="{2C9677DF-A031-413D-ACA9-6F2E8A905473}" srcOrd="0" destOrd="0" presId="urn:microsoft.com/office/officeart/2005/8/layout/list1"/>
    <dgm:cxn modelId="{5EDFC4E8-0D76-407C-AFB5-CBFE2B8E285E}" type="presParOf" srcId="{2C9677DF-A031-413D-ACA9-6F2E8A905473}" destId="{B159FB66-C3C1-4C7E-8344-CE68DC2C5989}" srcOrd="0" destOrd="0" presId="urn:microsoft.com/office/officeart/2005/8/layout/list1"/>
    <dgm:cxn modelId="{9932F0AF-E56C-4931-B240-F89598EEE8A2}" type="presParOf" srcId="{2C9677DF-A031-413D-ACA9-6F2E8A905473}" destId="{8D46415B-A601-4B93-A829-3C5C80038093}" srcOrd="1" destOrd="0" presId="urn:microsoft.com/office/officeart/2005/8/layout/list1"/>
    <dgm:cxn modelId="{18C2BD85-544C-4D16-97F9-35F07607FEFC}" type="presParOf" srcId="{48838873-4431-4954-9171-1238775AC576}" destId="{4024972D-8699-43D6-A03F-4A258E36712F}" srcOrd="1" destOrd="0" presId="urn:microsoft.com/office/officeart/2005/8/layout/list1"/>
    <dgm:cxn modelId="{1643AE6E-73D2-4E4F-80A6-FAE8C364D1D6}" type="presParOf" srcId="{48838873-4431-4954-9171-1238775AC576}" destId="{AF59B4E4-8CEC-4A4D-BFB7-5C49C554DE08}" srcOrd="2" destOrd="0" presId="urn:microsoft.com/office/officeart/2005/8/layout/list1"/>
    <dgm:cxn modelId="{49B93342-0034-4903-9925-BE313F60BBEF}" type="presParOf" srcId="{48838873-4431-4954-9171-1238775AC576}" destId="{49083E55-0449-4043-B520-2415987534B4}" srcOrd="3" destOrd="0" presId="urn:microsoft.com/office/officeart/2005/8/layout/list1"/>
    <dgm:cxn modelId="{54FF00E5-9FC9-4467-ACE8-28819A5D379D}" type="presParOf" srcId="{48838873-4431-4954-9171-1238775AC576}" destId="{5B1E33FC-4B45-4A89-82B8-6961A05FBA1D}" srcOrd="4" destOrd="0" presId="urn:microsoft.com/office/officeart/2005/8/layout/list1"/>
    <dgm:cxn modelId="{3702BDDA-3C0F-4B4D-8205-3720CB77F84C}" type="presParOf" srcId="{5B1E33FC-4B45-4A89-82B8-6961A05FBA1D}" destId="{376070D5-619E-44D6-8C04-E69D2F38BC86}" srcOrd="0" destOrd="0" presId="urn:microsoft.com/office/officeart/2005/8/layout/list1"/>
    <dgm:cxn modelId="{0DA0A384-3394-4F3A-97F0-276A4DF66B13}" type="presParOf" srcId="{5B1E33FC-4B45-4A89-82B8-6961A05FBA1D}" destId="{B891C8C4-59C3-4676-8E0F-5E7313090AC6}" srcOrd="1" destOrd="0" presId="urn:microsoft.com/office/officeart/2005/8/layout/list1"/>
    <dgm:cxn modelId="{A66D9703-99D7-41CB-9888-04BF5857E96A}" type="presParOf" srcId="{48838873-4431-4954-9171-1238775AC576}" destId="{AE2F7D25-B442-4CBD-8F45-662E350123CB}" srcOrd="5" destOrd="0" presId="urn:microsoft.com/office/officeart/2005/8/layout/list1"/>
    <dgm:cxn modelId="{33EAEEBD-9E0D-47A6-8021-0B7DAEF716E2}" type="presParOf" srcId="{48838873-4431-4954-9171-1238775AC576}" destId="{C7F3FCAD-49BA-46BB-A72F-43EB76FBE9B6}" srcOrd="6" destOrd="0" presId="urn:microsoft.com/office/officeart/2005/8/layout/list1"/>
    <dgm:cxn modelId="{0F920F6B-7430-4798-AB6E-C30D4681F94F}" type="presParOf" srcId="{48838873-4431-4954-9171-1238775AC576}" destId="{BAE644B8-2303-4AD5-BD31-3B4F8CAE3943}" srcOrd="7" destOrd="0" presId="urn:microsoft.com/office/officeart/2005/8/layout/list1"/>
    <dgm:cxn modelId="{CDF5D550-1ED3-4655-A797-3494B608072E}" type="presParOf" srcId="{48838873-4431-4954-9171-1238775AC576}" destId="{45E6A30A-81FE-42A9-8EC6-81DD2361D213}" srcOrd="8" destOrd="0" presId="urn:microsoft.com/office/officeart/2005/8/layout/list1"/>
    <dgm:cxn modelId="{7C9D910A-A061-40C4-A968-68A4772BB6AC}" type="presParOf" srcId="{45E6A30A-81FE-42A9-8EC6-81DD2361D213}" destId="{CF0EF6ED-73EB-4C61-996F-1EAC1B96563D}" srcOrd="0" destOrd="0" presId="urn:microsoft.com/office/officeart/2005/8/layout/list1"/>
    <dgm:cxn modelId="{918E81A6-5485-4B11-86D9-BB188469CC3A}" type="presParOf" srcId="{45E6A30A-81FE-42A9-8EC6-81DD2361D213}" destId="{4DAC9A83-1411-4450-B52B-224A46DC1F4C}" srcOrd="1" destOrd="0" presId="urn:microsoft.com/office/officeart/2005/8/layout/list1"/>
    <dgm:cxn modelId="{8DA46F10-37ED-4DD2-B3E4-A7FFEA215F37}" type="presParOf" srcId="{48838873-4431-4954-9171-1238775AC576}" destId="{D2DBC7E9-6C03-48C6-A814-A0E953953D26}" srcOrd="9" destOrd="0" presId="urn:microsoft.com/office/officeart/2005/8/layout/list1"/>
    <dgm:cxn modelId="{9AAE0275-682A-42D4-BD09-4DD266BA0AD6}" type="presParOf" srcId="{48838873-4431-4954-9171-1238775AC576}" destId="{CFF722AD-238F-49FF-8D47-CAD336049203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1497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147715" y="111368"/>
          <a:ext cx="268574" cy="268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564005" y="1497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 to Recommender Systems</a:t>
          </a:r>
        </a:p>
      </dsp:txBody>
      <dsp:txXfrm>
        <a:off x="564005" y="1497"/>
        <a:ext cx="6227317" cy="488316"/>
      </dsp:txXfrm>
    </dsp:sp>
    <dsp:sp modelId="{FA3369E0-5B38-4FDD-A9F5-22B9810A03F7}">
      <dsp:nvSpPr>
        <dsp:cNvPr id="0" name=""/>
        <dsp:cNvSpPr/>
      </dsp:nvSpPr>
      <dsp:spPr>
        <a:xfrm>
          <a:off x="0" y="611893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147715" y="721764"/>
          <a:ext cx="268574" cy="268574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564005" y="611893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Collaborative Filtering </a:t>
          </a:r>
          <a:endParaRPr lang="en-US" sz="1600" kern="1200" dirty="0"/>
        </a:p>
      </dsp:txBody>
      <dsp:txXfrm>
        <a:off x="564005" y="611893"/>
        <a:ext cx="6227317" cy="488316"/>
      </dsp:txXfrm>
    </dsp:sp>
    <dsp:sp modelId="{DB8ABDAA-976A-4A84-A3C3-277080E19DCA}">
      <dsp:nvSpPr>
        <dsp:cNvPr id="0" name=""/>
        <dsp:cNvSpPr/>
      </dsp:nvSpPr>
      <dsp:spPr>
        <a:xfrm>
          <a:off x="0" y="1222289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147715" y="1332160"/>
          <a:ext cx="268574" cy="268574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564005" y="1222289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Neighborhood/Latent Models</a:t>
          </a:r>
          <a:endParaRPr lang="en-US" sz="1600" kern="1200" dirty="0"/>
        </a:p>
      </dsp:txBody>
      <dsp:txXfrm>
        <a:off x="564005" y="1222289"/>
        <a:ext cx="6227317" cy="488316"/>
      </dsp:txXfrm>
    </dsp:sp>
    <dsp:sp modelId="{C2FCE80A-DCA0-4D7F-8F72-19CB2337E588}">
      <dsp:nvSpPr>
        <dsp:cNvPr id="0" name=""/>
        <dsp:cNvSpPr/>
      </dsp:nvSpPr>
      <dsp:spPr>
        <a:xfrm>
          <a:off x="0" y="1832685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147715" y="1942556"/>
          <a:ext cx="268574" cy="268574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564005" y="1832685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Reminder - SVD</a:t>
          </a:r>
        </a:p>
      </dsp:txBody>
      <dsp:txXfrm>
        <a:off x="564005" y="1832685"/>
        <a:ext cx="6227317" cy="488316"/>
      </dsp:txXfrm>
    </dsp:sp>
    <dsp:sp modelId="{343A76ED-9DD6-4B0A-830E-16ED952B3D06}">
      <dsp:nvSpPr>
        <dsp:cNvPr id="0" name=""/>
        <dsp:cNvSpPr/>
      </dsp:nvSpPr>
      <dsp:spPr>
        <a:xfrm>
          <a:off x="0" y="2443081"/>
          <a:ext cx="6791323" cy="48831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147715" y="2552952"/>
          <a:ext cx="268574" cy="268574"/>
        </a:xfrm>
        <a:prstGeom prst="rect">
          <a:avLst/>
        </a:prstGeom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9260EF14-C09B-4543-88B7-7F45704CBA36}">
      <dsp:nvSpPr>
        <dsp:cNvPr id="0" name=""/>
        <dsp:cNvSpPr/>
      </dsp:nvSpPr>
      <dsp:spPr>
        <a:xfrm>
          <a:off x="564005" y="2443081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Matrix Factorization Techniques</a:t>
          </a:r>
          <a:endParaRPr lang="en-US" sz="1600" kern="1200" dirty="0"/>
        </a:p>
      </dsp:txBody>
      <dsp:txXfrm>
        <a:off x="564005" y="2443081"/>
        <a:ext cx="6227317" cy="488316"/>
      </dsp:txXfrm>
    </dsp:sp>
    <dsp:sp modelId="{42D0B4E5-C086-47BE-9D55-F394607B4D8E}">
      <dsp:nvSpPr>
        <dsp:cNvPr id="0" name=""/>
        <dsp:cNvSpPr/>
      </dsp:nvSpPr>
      <dsp:spPr>
        <a:xfrm>
          <a:off x="0" y="3053477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4F813-9F27-43E9-89A3-39FEDD0E65B9}">
      <dsp:nvSpPr>
        <dsp:cNvPr id="0" name=""/>
        <dsp:cNvSpPr/>
      </dsp:nvSpPr>
      <dsp:spPr>
        <a:xfrm>
          <a:off x="147715" y="3163348"/>
          <a:ext cx="268574" cy="2685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FAE3-5105-47A1-872E-F34154099668}">
      <dsp:nvSpPr>
        <dsp:cNvPr id="0" name=""/>
        <dsp:cNvSpPr/>
      </dsp:nvSpPr>
      <dsp:spPr>
        <a:xfrm>
          <a:off x="564005" y="3053477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Sentiment Analysis</a:t>
          </a:r>
          <a:endParaRPr lang="en-US" sz="1600" kern="1200" dirty="0"/>
        </a:p>
      </dsp:txBody>
      <dsp:txXfrm>
        <a:off x="564005" y="3053477"/>
        <a:ext cx="6227317" cy="488316"/>
      </dsp:txXfrm>
    </dsp:sp>
    <dsp:sp modelId="{3772A7FF-35C6-4A4D-AB15-B8DA9EABFB6E}">
      <dsp:nvSpPr>
        <dsp:cNvPr id="0" name=""/>
        <dsp:cNvSpPr/>
      </dsp:nvSpPr>
      <dsp:spPr>
        <a:xfrm>
          <a:off x="0" y="3663872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B51EF-D114-4665-A868-06E5720B11CD}">
      <dsp:nvSpPr>
        <dsp:cNvPr id="0" name=""/>
        <dsp:cNvSpPr/>
      </dsp:nvSpPr>
      <dsp:spPr>
        <a:xfrm>
          <a:off x="147715" y="3773744"/>
          <a:ext cx="268574" cy="26857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D62AF-E76B-4646-BBF8-9222CF5CE7E6}">
      <dsp:nvSpPr>
        <dsp:cNvPr id="0" name=""/>
        <dsp:cNvSpPr/>
      </dsp:nvSpPr>
      <dsp:spPr>
        <a:xfrm>
          <a:off x="564005" y="3663872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Code Overview</a:t>
          </a:r>
          <a:endParaRPr lang="en-US" sz="1600" kern="1200" dirty="0"/>
        </a:p>
      </dsp:txBody>
      <dsp:txXfrm>
        <a:off x="564005" y="3663872"/>
        <a:ext cx="6227317" cy="488316"/>
      </dsp:txXfrm>
    </dsp:sp>
    <dsp:sp modelId="{0A781ED9-CEB4-4D72-AE0A-5F68F67F8688}">
      <dsp:nvSpPr>
        <dsp:cNvPr id="0" name=""/>
        <dsp:cNvSpPr/>
      </dsp:nvSpPr>
      <dsp:spPr>
        <a:xfrm>
          <a:off x="0" y="4274268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65317-C002-4F4E-A6AA-16B047D61BE1}">
      <dsp:nvSpPr>
        <dsp:cNvPr id="0" name=""/>
        <dsp:cNvSpPr/>
      </dsp:nvSpPr>
      <dsp:spPr>
        <a:xfrm>
          <a:off x="147715" y="4384140"/>
          <a:ext cx="268574" cy="26857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B5F00-163D-40E9-85FE-3AC6775EA9D2}">
      <dsp:nvSpPr>
        <dsp:cNvPr id="0" name=""/>
        <dsp:cNvSpPr/>
      </dsp:nvSpPr>
      <dsp:spPr>
        <a:xfrm>
          <a:off x="564005" y="4274268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and Comparison</a:t>
          </a:r>
          <a:endParaRPr lang="en-US" sz="1600" kern="1200" dirty="0"/>
        </a:p>
      </dsp:txBody>
      <dsp:txXfrm>
        <a:off x="564005" y="4274268"/>
        <a:ext cx="6227317" cy="488316"/>
      </dsp:txXfrm>
    </dsp:sp>
    <dsp:sp modelId="{94974B54-9E9F-49D0-A6E0-90534D93F49E}">
      <dsp:nvSpPr>
        <dsp:cNvPr id="0" name=""/>
        <dsp:cNvSpPr/>
      </dsp:nvSpPr>
      <dsp:spPr>
        <a:xfrm>
          <a:off x="0" y="4884664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8631C-C41F-40D5-9A16-D00941F202A0}">
      <dsp:nvSpPr>
        <dsp:cNvPr id="0" name=""/>
        <dsp:cNvSpPr/>
      </dsp:nvSpPr>
      <dsp:spPr>
        <a:xfrm>
          <a:off x="147715" y="4994535"/>
          <a:ext cx="268574" cy="26857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4CDA-BFAD-4D2E-BB72-3FF6E17ED6C8}">
      <dsp:nvSpPr>
        <dsp:cNvPr id="0" name=""/>
        <dsp:cNvSpPr/>
      </dsp:nvSpPr>
      <dsp:spPr>
        <a:xfrm>
          <a:off x="564005" y="4884664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</a:t>
          </a:r>
          <a:endParaRPr lang="en-US" sz="1600" kern="1200" dirty="0"/>
        </a:p>
      </dsp:txBody>
      <dsp:txXfrm>
        <a:off x="564005" y="4884664"/>
        <a:ext cx="6227317" cy="488316"/>
      </dsp:txXfrm>
    </dsp:sp>
    <dsp:sp modelId="{CC7B3BCD-8AB2-4EBB-AABF-DC111B45E551}">
      <dsp:nvSpPr>
        <dsp:cNvPr id="0" name=""/>
        <dsp:cNvSpPr/>
      </dsp:nvSpPr>
      <dsp:spPr>
        <a:xfrm>
          <a:off x="0" y="5495060"/>
          <a:ext cx="6791323" cy="488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40A21-CDD2-4097-AF3C-076805F50FE0}">
      <dsp:nvSpPr>
        <dsp:cNvPr id="0" name=""/>
        <dsp:cNvSpPr/>
      </dsp:nvSpPr>
      <dsp:spPr>
        <a:xfrm>
          <a:off x="147715" y="5604931"/>
          <a:ext cx="268574" cy="268574"/>
        </a:xfrm>
        <a:prstGeom prst="rect">
          <a:avLst/>
        </a:prstGeom>
        <a:blipFill rotWithShape="1">
          <a:blip xmlns:r="http://schemas.openxmlformats.org/officeDocument/2006/relationships"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6D889-6D01-4B8E-AF48-A2CEC922E6D9}">
      <dsp:nvSpPr>
        <dsp:cNvPr id="0" name=""/>
        <dsp:cNvSpPr/>
      </dsp:nvSpPr>
      <dsp:spPr>
        <a:xfrm>
          <a:off x="564005" y="5495060"/>
          <a:ext cx="6227317" cy="48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0" tIns="51680" rIns="51680" bIns="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References</a:t>
          </a:r>
          <a:endParaRPr lang="en-US" sz="1600" kern="1200" dirty="0"/>
        </a:p>
      </dsp:txBody>
      <dsp:txXfrm>
        <a:off x="564005" y="5495060"/>
        <a:ext cx="6227317" cy="48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1559187"/>
          <a:ext cx="6156323" cy="28665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Content – based filtering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Collaborative filtering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US" sz="2800" kern="1200" dirty="0">
              <a:solidFill>
                <a:schemeClr val="bg1"/>
              </a:solidFill>
            </a:rPr>
            <a:t>Hybrid filtering</a:t>
          </a:r>
        </a:p>
      </dsp:txBody>
      <dsp:txXfrm>
        <a:off x="0" y="1559187"/>
        <a:ext cx="6156323" cy="2866500"/>
      </dsp:txXfrm>
    </dsp:sp>
    <dsp:sp modelId="{8EFCDC49-2431-44A7-9E88-01190BAF5B19}">
      <dsp:nvSpPr>
        <dsp:cNvPr id="0" name=""/>
        <dsp:cNvSpPr/>
      </dsp:nvSpPr>
      <dsp:spPr>
        <a:xfrm>
          <a:off x="277455" y="1876173"/>
          <a:ext cx="5876205" cy="64241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>
              <a:solidFill>
                <a:schemeClr val="tx1"/>
              </a:solidFill>
            </a:rPr>
            <a:t> Recommender systems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77455" y="1876173"/>
        <a:ext cx="5876205" cy="642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9C612-E3CD-4E9B-B47B-75860EB4590C}">
      <dsp:nvSpPr>
        <dsp:cNvPr id="0" name=""/>
        <dsp:cNvSpPr/>
      </dsp:nvSpPr>
      <dsp:spPr>
        <a:xfrm>
          <a:off x="1525788" y="207002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Recommender Systems</a:t>
          </a:r>
        </a:p>
      </dsp:txBody>
      <dsp:txXfrm>
        <a:off x="1544089" y="225303"/>
        <a:ext cx="900642" cy="588227"/>
      </dsp:txXfrm>
    </dsp:sp>
    <dsp:sp modelId="{66AA513A-EBCC-46E3-B863-6ED4DA36F267}">
      <dsp:nvSpPr>
        <dsp:cNvPr id="0" name=""/>
        <dsp:cNvSpPr/>
      </dsp:nvSpPr>
      <dsp:spPr>
        <a:xfrm>
          <a:off x="775992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1218418" y="0"/>
              </a:moveTo>
              <a:lnTo>
                <a:pt x="1218418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8E519-EC86-4B9F-86BC-69A4ECDD089E}">
      <dsp:nvSpPr>
        <dsp:cNvPr id="0" name=""/>
        <dsp:cNvSpPr/>
      </dsp:nvSpPr>
      <dsp:spPr>
        <a:xfrm>
          <a:off x="307370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Content-based filtering</a:t>
          </a:r>
        </a:p>
      </dsp:txBody>
      <dsp:txXfrm>
        <a:off x="325671" y="1100065"/>
        <a:ext cx="900642" cy="588227"/>
      </dsp:txXfrm>
    </dsp:sp>
    <dsp:sp modelId="{BC0A11E1-D6D5-4073-B398-7412B024A8C7}">
      <dsp:nvSpPr>
        <dsp:cNvPr id="0" name=""/>
        <dsp:cNvSpPr/>
      </dsp:nvSpPr>
      <dsp:spPr>
        <a:xfrm>
          <a:off x="1948691" y="831832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BAD7-1185-4E42-9F29-129FA4637AA0}">
      <dsp:nvSpPr>
        <dsp:cNvPr id="0" name=""/>
        <dsp:cNvSpPr/>
      </dsp:nvSpPr>
      <dsp:spPr>
        <a:xfrm>
          <a:off x="1525788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Collaborative filtering </a:t>
          </a:r>
        </a:p>
      </dsp:txBody>
      <dsp:txXfrm>
        <a:off x="1544089" y="1100065"/>
        <a:ext cx="900642" cy="588227"/>
      </dsp:txXfrm>
    </dsp:sp>
    <dsp:sp modelId="{4F6DD9A5-F15A-4CBF-8715-FC2B46C3AD5A}">
      <dsp:nvSpPr>
        <dsp:cNvPr id="0" name=""/>
        <dsp:cNvSpPr/>
      </dsp:nvSpPr>
      <dsp:spPr>
        <a:xfrm>
          <a:off x="1080597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913813" y="0"/>
              </a:moveTo>
              <a:lnTo>
                <a:pt x="913813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611975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Neighborhood Models </a:t>
          </a:r>
        </a:p>
      </dsp:txBody>
      <dsp:txXfrm>
        <a:off x="630276" y="1974826"/>
        <a:ext cx="900642" cy="588227"/>
      </dsp:txXfrm>
    </dsp:sp>
    <dsp:sp modelId="{992656B7-603F-4E48-A35A-85369EA0D22F}">
      <dsp:nvSpPr>
        <dsp:cNvPr id="0" name=""/>
        <dsp:cNvSpPr/>
      </dsp:nvSpPr>
      <dsp:spPr>
        <a:xfrm>
          <a:off x="471388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609209" y="0"/>
              </a:moveTo>
              <a:lnTo>
                <a:pt x="609209" y="124965"/>
              </a:lnTo>
              <a:lnTo>
                <a:pt x="0" y="124965"/>
              </a:lnTo>
              <a:lnTo>
                <a:pt x="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CE0F5-594E-483A-88F2-9114B7FD992C}">
      <dsp:nvSpPr>
        <dsp:cNvPr id="0" name=""/>
        <dsp:cNvSpPr/>
      </dsp:nvSpPr>
      <dsp:spPr>
        <a:xfrm>
          <a:off x="2765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User-User Based</a:t>
          </a:r>
        </a:p>
      </dsp:txBody>
      <dsp:txXfrm>
        <a:off x="21066" y="2849588"/>
        <a:ext cx="900642" cy="588227"/>
      </dsp:txXfrm>
    </dsp:sp>
    <dsp:sp modelId="{9C62D7F2-F9E1-4216-AA5F-9E751A491101}">
      <dsp:nvSpPr>
        <dsp:cNvPr id="0" name=""/>
        <dsp:cNvSpPr/>
      </dsp:nvSpPr>
      <dsp:spPr>
        <a:xfrm>
          <a:off x="1080597" y="2581355"/>
          <a:ext cx="609209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609209" y="124965"/>
              </a:lnTo>
              <a:lnTo>
                <a:pt x="609209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EEC1F-CAFE-44DB-81C2-767875C22066}">
      <dsp:nvSpPr>
        <dsp:cNvPr id="0" name=""/>
        <dsp:cNvSpPr/>
      </dsp:nvSpPr>
      <dsp:spPr>
        <a:xfrm>
          <a:off x="1221184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Item-Item Based</a:t>
          </a:r>
        </a:p>
      </dsp:txBody>
      <dsp:txXfrm>
        <a:off x="1239485" y="2849588"/>
        <a:ext cx="900642" cy="588227"/>
      </dsp:txXfrm>
    </dsp:sp>
    <dsp:sp modelId="{C8C99E75-6466-4765-A68C-BFFA9B9AC602}">
      <dsp:nvSpPr>
        <dsp:cNvPr id="0" name=""/>
        <dsp:cNvSpPr/>
      </dsp:nvSpPr>
      <dsp:spPr>
        <a:xfrm>
          <a:off x="1994411" y="1706594"/>
          <a:ext cx="913813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913813" y="124965"/>
              </a:lnTo>
              <a:lnTo>
                <a:pt x="913813" y="249931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39602" y="1956525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Latent Models</a:t>
          </a:r>
        </a:p>
      </dsp:txBody>
      <dsp:txXfrm>
        <a:off x="2457903" y="1974826"/>
        <a:ext cx="900642" cy="588227"/>
      </dsp:txXfrm>
    </dsp:sp>
    <dsp:sp modelId="{0941266F-C373-48AF-A1E3-B07C339F51CF}">
      <dsp:nvSpPr>
        <dsp:cNvPr id="0" name=""/>
        <dsp:cNvSpPr/>
      </dsp:nvSpPr>
      <dsp:spPr>
        <a:xfrm>
          <a:off x="2862505" y="2581355"/>
          <a:ext cx="91440" cy="249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931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872D2-9087-4987-B177-6875408A8D6C}">
      <dsp:nvSpPr>
        <dsp:cNvPr id="0" name=""/>
        <dsp:cNvSpPr/>
      </dsp:nvSpPr>
      <dsp:spPr>
        <a:xfrm>
          <a:off x="2439602" y="2831287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3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3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3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User-Item matrix</a:t>
          </a:r>
        </a:p>
      </dsp:txBody>
      <dsp:txXfrm>
        <a:off x="2457903" y="2849588"/>
        <a:ext cx="900642" cy="588227"/>
      </dsp:txXfrm>
    </dsp:sp>
    <dsp:sp modelId="{AD4625C0-86F5-4395-9A3D-F7BB0D0C2B26}">
      <dsp:nvSpPr>
        <dsp:cNvPr id="0" name=""/>
        <dsp:cNvSpPr/>
      </dsp:nvSpPr>
      <dsp:spPr>
        <a:xfrm>
          <a:off x="1994411" y="831832"/>
          <a:ext cx="1218418" cy="249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65"/>
              </a:lnTo>
              <a:lnTo>
                <a:pt x="1218418" y="124965"/>
              </a:lnTo>
              <a:lnTo>
                <a:pt x="1218418" y="249931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22B5A-6DD3-469D-ABD9-42244E87ECCF}">
      <dsp:nvSpPr>
        <dsp:cNvPr id="0" name=""/>
        <dsp:cNvSpPr/>
      </dsp:nvSpPr>
      <dsp:spPr>
        <a:xfrm>
          <a:off x="2744207" y="1081764"/>
          <a:ext cx="937244" cy="624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Hybrid filtering</a:t>
          </a:r>
        </a:p>
      </dsp:txBody>
      <dsp:txXfrm>
        <a:off x="2762508" y="1100065"/>
        <a:ext cx="900642" cy="588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D6974-0885-4F30-97CE-4BDFCE48F341}">
      <dsp:nvSpPr>
        <dsp:cNvPr id="0" name=""/>
        <dsp:cNvSpPr/>
      </dsp:nvSpPr>
      <dsp:spPr>
        <a:xfrm>
          <a:off x="1295527" y="698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Collaborative filtering </a:t>
          </a:r>
        </a:p>
      </dsp:txBody>
      <dsp:txXfrm>
        <a:off x="1330424" y="35595"/>
        <a:ext cx="1717436" cy="1121692"/>
      </dsp:txXfrm>
    </dsp:sp>
    <dsp:sp modelId="{4F6DD9A5-F15A-4CBF-8715-FC2B46C3AD5A}">
      <dsp:nvSpPr>
        <dsp:cNvPr id="0" name=""/>
        <dsp:cNvSpPr/>
      </dsp:nvSpPr>
      <dsp:spPr>
        <a:xfrm>
          <a:off x="1027443" y="1192185"/>
          <a:ext cx="1161699" cy="476594"/>
        </a:xfrm>
        <a:custGeom>
          <a:avLst/>
          <a:gdLst/>
          <a:ahLst/>
          <a:cxnLst/>
          <a:rect l="0" t="0" r="0" b="0"/>
          <a:pathLst>
            <a:path>
              <a:moveTo>
                <a:pt x="1161699" y="0"/>
              </a:moveTo>
              <a:lnTo>
                <a:pt x="1161699" y="238297"/>
              </a:lnTo>
              <a:lnTo>
                <a:pt x="0" y="238297"/>
              </a:lnTo>
              <a:lnTo>
                <a:pt x="0" y="47659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D6F03-658D-4889-BB6B-798815E5FE1C}">
      <dsp:nvSpPr>
        <dsp:cNvPr id="0" name=""/>
        <dsp:cNvSpPr/>
      </dsp:nvSpPr>
      <dsp:spPr>
        <a:xfrm>
          <a:off x="133828" y="1668779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Neighborhood Models </a:t>
          </a:r>
        </a:p>
      </dsp:txBody>
      <dsp:txXfrm>
        <a:off x="168725" y="1703676"/>
        <a:ext cx="1717436" cy="1121692"/>
      </dsp:txXfrm>
    </dsp:sp>
    <dsp:sp modelId="{C8C99E75-6466-4765-A68C-BFFA9B9AC602}">
      <dsp:nvSpPr>
        <dsp:cNvPr id="0" name=""/>
        <dsp:cNvSpPr/>
      </dsp:nvSpPr>
      <dsp:spPr>
        <a:xfrm>
          <a:off x="2189143" y="1192185"/>
          <a:ext cx="1161699" cy="476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97"/>
              </a:lnTo>
              <a:lnTo>
                <a:pt x="1161699" y="238297"/>
              </a:lnTo>
              <a:lnTo>
                <a:pt x="1161699" y="476594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E975-E8D9-4508-B632-239F7F5C7ECE}">
      <dsp:nvSpPr>
        <dsp:cNvPr id="0" name=""/>
        <dsp:cNvSpPr/>
      </dsp:nvSpPr>
      <dsp:spPr>
        <a:xfrm>
          <a:off x="2457227" y="1668779"/>
          <a:ext cx="1787230" cy="1191486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p3d extrusionH="28000" prstMaterial="matte"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Latent Models</a:t>
          </a:r>
        </a:p>
      </dsp:txBody>
      <dsp:txXfrm>
        <a:off x="2492124" y="1703676"/>
        <a:ext cx="1717436" cy="11216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9B4E4-8CEC-4A4D-BFB7-5C49C554DE08}">
      <dsp:nvSpPr>
        <dsp:cNvPr id="0" name=""/>
        <dsp:cNvSpPr/>
      </dsp:nvSpPr>
      <dsp:spPr>
        <a:xfrm>
          <a:off x="0" y="170071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6415B-A601-4B93-A829-3C5C80038093}">
      <dsp:nvSpPr>
        <dsp:cNvPr id="0" name=""/>
        <dsp:cNvSpPr/>
      </dsp:nvSpPr>
      <dsp:spPr>
        <a:xfrm>
          <a:off x="306134" y="52137"/>
          <a:ext cx="6122676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r>
            <a:rPr lang="en-US" sz="2800" b="1" kern="1200" dirty="0">
              <a:solidFill>
                <a:schemeClr val="tx1"/>
              </a:solidFill>
            </a:rPr>
            <a:t>SVD                                                         Single Vector Decomposition </a:t>
          </a:r>
        </a:p>
      </dsp:txBody>
      <dsp:txXfrm>
        <a:off x="370981" y="116984"/>
        <a:ext cx="5992982" cy="1198706"/>
      </dsp:txXfrm>
    </dsp:sp>
    <dsp:sp modelId="{C7F3FCAD-49BA-46BB-A72F-43EB76FBE9B6}">
      <dsp:nvSpPr>
        <dsp:cNvPr id="0" name=""/>
        <dsp:cNvSpPr/>
      </dsp:nvSpPr>
      <dsp:spPr>
        <a:xfrm>
          <a:off x="0" y="2205068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C8C4-59C3-4676-8E0F-5E7313090AC6}">
      <dsp:nvSpPr>
        <dsp:cNvPr id="0" name=""/>
        <dsp:cNvSpPr/>
      </dsp:nvSpPr>
      <dsp:spPr>
        <a:xfrm>
          <a:off x="321519" y="2093337"/>
          <a:ext cx="4501270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r>
            <a:rPr lang="en-US" sz="2800" b="1" kern="1200" dirty="0">
              <a:solidFill>
                <a:schemeClr val="tx1"/>
              </a:solidFill>
            </a:rPr>
            <a:t>SVD ++</a:t>
          </a:r>
        </a:p>
      </dsp:txBody>
      <dsp:txXfrm>
        <a:off x="386366" y="2158184"/>
        <a:ext cx="4371576" cy="1198706"/>
      </dsp:txXfrm>
    </dsp:sp>
    <dsp:sp modelId="{CFF722AD-238F-49FF-8D47-CAD336049203}">
      <dsp:nvSpPr>
        <dsp:cNvPr id="0" name=""/>
        <dsp:cNvSpPr/>
      </dsp:nvSpPr>
      <dsp:spPr>
        <a:xfrm>
          <a:off x="0" y="4394976"/>
          <a:ext cx="6430387" cy="1134000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C9A83-1411-4450-B52B-224A46DC1F4C}">
      <dsp:nvSpPr>
        <dsp:cNvPr id="0" name=""/>
        <dsp:cNvSpPr/>
      </dsp:nvSpPr>
      <dsp:spPr>
        <a:xfrm>
          <a:off x="321519" y="4134537"/>
          <a:ext cx="4501270" cy="13284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137" tIns="0" rIns="17013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Time SVD++</a:t>
          </a:r>
        </a:p>
      </dsp:txBody>
      <dsp:txXfrm>
        <a:off x="386366" y="4199384"/>
        <a:ext cx="4371576" cy="119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10/2/2021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10/2/2021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6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2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83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0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7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5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13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0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9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75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99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67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b="1" dirty="0"/>
          </a:p>
          <a:p>
            <a:pPr algn="r" rt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5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30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8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0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1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4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8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2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5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901" y="360728"/>
            <a:ext cx="3923999" cy="3951214"/>
          </a:xfrm>
        </p:spPr>
        <p:txBody>
          <a:bodyPr/>
          <a:lstStyle/>
          <a:p>
            <a:r>
              <a:rPr lang="en-US" sz="7200" b="1" dirty="0"/>
              <a:t>NLP Project</a:t>
            </a:r>
            <a:br>
              <a:rPr lang="en-US" sz="7200" b="1" dirty="0"/>
            </a:br>
            <a:r>
              <a:rPr lang="en-US" sz="4800" b="1" i="0" u="none" strike="noStrike" dirty="0">
                <a:solidFill>
                  <a:srgbClr val="00B0F0"/>
                </a:solidFill>
              </a:rPr>
              <a:t>Matrix Factorization </a:t>
            </a:r>
            <a:r>
              <a:rPr lang="en-US" sz="4800" b="1" dirty="0">
                <a:solidFill>
                  <a:srgbClr val="00B0F0"/>
                </a:solidFill>
              </a:rPr>
              <a:t>T</a:t>
            </a:r>
            <a:r>
              <a:rPr lang="en-US" sz="4800" b="1" i="0" u="none" strike="noStrike" dirty="0">
                <a:solidFill>
                  <a:srgbClr val="00B0F0"/>
                </a:solidFill>
              </a:rPr>
              <a:t>echniques for Recommender Systems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b="1" dirty="0"/>
              <a:t>By: </a:t>
            </a:r>
            <a:r>
              <a:rPr lang="en-US" b="1" dirty="0" err="1"/>
              <a:t>Rwad</a:t>
            </a:r>
            <a:r>
              <a:rPr lang="en-US" b="1" dirty="0"/>
              <a:t> Khatib, Michael Gudovsky, </a:t>
            </a:r>
            <a:r>
              <a:rPr lang="en-US" b="1" dirty="0" err="1"/>
              <a:t>Erez</a:t>
            </a:r>
            <a:r>
              <a:rPr lang="en-US" b="1" dirty="0"/>
              <a:t> </a:t>
            </a:r>
            <a:r>
              <a:rPr lang="en-US" b="1" dirty="0" err="1"/>
              <a:t>Mahalu</a:t>
            </a:r>
            <a:r>
              <a:rPr lang="en-US" b="1" dirty="0"/>
              <a:t>, Andrey </a:t>
            </a:r>
            <a:r>
              <a:rPr lang="en-US" b="1" dirty="0" err="1"/>
              <a:t>Dodon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D65F8B9-3E0D-4C8C-A254-E641BE189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750678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9619-61A1-42E4-8AAE-87E5CBA7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40E9-8DBB-4313-9054-BFDC1C4BF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806"/>
            <a:ext cx="4961709" cy="383806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XtspjmTimes-Roman"/>
              </a:rPr>
              <a:t>CF systems need to relate two fundamentally different entities: </a:t>
            </a:r>
          </a:p>
          <a:p>
            <a:pPr marL="0" indent="0">
              <a:buNone/>
            </a:pPr>
            <a:r>
              <a:rPr lang="en-US" sz="2400" dirty="0">
                <a:latin typeface="XtspjmTimes-Roman"/>
              </a:rPr>
              <a:t>      </a:t>
            </a:r>
            <a:r>
              <a:rPr lang="en-US" sz="2400" b="1" dirty="0">
                <a:latin typeface="XtspjmTimes-Roman"/>
              </a:rPr>
              <a:t>Items &amp; Users</a:t>
            </a:r>
          </a:p>
          <a:p>
            <a:endParaRPr lang="en-US" sz="2400" dirty="0">
              <a:latin typeface="XtspjmTimes-Roman"/>
            </a:endParaRPr>
          </a:p>
          <a:p>
            <a:endParaRPr lang="en-US" sz="2400" dirty="0">
              <a:latin typeface="XtspjmTimes-Roman"/>
            </a:endParaRPr>
          </a:p>
          <a:p>
            <a:r>
              <a:rPr lang="en-US" sz="2400" dirty="0">
                <a:latin typeface="XtspjmTimes-Roman"/>
              </a:rPr>
              <a:t>Outcome: User specific recommendations of items based on patterns of rating or usage without need for </a:t>
            </a:r>
            <a:r>
              <a:rPr lang="en-US" sz="2400" u="sng" dirty="0">
                <a:latin typeface="XtspjmTimes-Roman"/>
              </a:rPr>
              <a:t>exogenous</a:t>
            </a:r>
            <a:r>
              <a:rPr lang="en-US" sz="2400" dirty="0">
                <a:latin typeface="XtspjmTimes-Roman"/>
              </a:rPr>
              <a:t> information about either items or users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635CC1-2BF5-4B04-B05C-19E179F53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299367"/>
              </p:ext>
            </p:extLst>
          </p:nvPr>
        </p:nvGraphicFramePr>
        <p:xfrm>
          <a:off x="6047509" y="3179617"/>
          <a:ext cx="4378286" cy="286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5164B9-22E8-4688-8464-BDB026E9F734}"/>
              </a:ext>
            </a:extLst>
          </p:cNvPr>
          <p:cNvSpPr txBox="1"/>
          <p:nvPr/>
        </p:nvSpPr>
        <p:spPr>
          <a:xfrm>
            <a:off x="6463147" y="2632364"/>
            <a:ext cx="364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2 </a:t>
            </a:r>
            <a:r>
              <a:rPr lang="en-US" sz="2400" b="1" dirty="0">
                <a:solidFill>
                  <a:srgbClr val="00B0F0"/>
                </a:solidFill>
                <a:latin typeface="XtspjmTimes-Roman"/>
              </a:rPr>
              <a:t>main techniques of CF: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EB61756-5E9F-4ABB-9EC6-627E97B11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3E59-DB6F-4E31-BB28-1BA5348C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Collaborative Filtering</a:t>
            </a:r>
            <a:br>
              <a:rPr lang="en-US" sz="4100" dirty="0"/>
            </a:br>
            <a:r>
              <a:rPr lang="en-US" sz="4100" b="1" dirty="0">
                <a:solidFill>
                  <a:srgbClr val="00B0F0"/>
                </a:solidFill>
              </a:rPr>
              <a:t>Neighborhood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6EC5-A52D-40D2-93BC-EE3E98A4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46" y="2556932"/>
            <a:ext cx="6489822" cy="331893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This model relays on the similarity of user-user / item-item </a:t>
            </a:r>
          </a:p>
          <a:p>
            <a:pPr lvl="1"/>
            <a:r>
              <a:rPr lang="en-US" dirty="0"/>
              <a:t>user-user methods estimate unknown ratings based on recorded rating of likeminded users</a:t>
            </a:r>
          </a:p>
          <a:p>
            <a:pPr lvl="1"/>
            <a:r>
              <a:rPr lang="en-US" dirty="0"/>
              <a:t>Item-item methods estimate rating using known ratings made by the same user on similar items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Can provide immediate recommendations based on newly entered user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Interpretability, provide intuitive explanation of recommendations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57D98DD-7771-4818-97AE-2CF0836F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8" y="2677886"/>
            <a:ext cx="3916680" cy="319798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526D408-416B-41A3-9F12-39CFFA543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2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19230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6913814" cy="3938633"/>
          </a:xfrm>
        </p:spPr>
        <p:txBody>
          <a:bodyPr/>
          <a:lstStyle/>
          <a:p>
            <a:pPr marL="228600" indent="-228600"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Mapping User/Movies interaction data to low-dimensional representation</a:t>
            </a:r>
          </a:p>
          <a:p>
            <a:pPr marL="228600" indent="-228600"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Latent Semantic embedding: We use SVD in order to Discover hidden concepts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7BF0D-06BF-4FFA-BD6D-503D455F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17" y="1708418"/>
            <a:ext cx="4815840" cy="40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7191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11780716" cy="4831719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Compute item similarity based on the </a:t>
            </a:r>
            <a:r>
              <a:rPr kumimoji="0" lang="en-US" altLang="he-IL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inner product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 in this </a:t>
            </a:r>
            <a:r>
              <a:rPr kumimoji="0" lang="en-US" altLang="he-IL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latent semantic space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Two sets of similar user features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imply</a:t>
            </a:r>
            <a:r>
              <a:rPr lang="en-US" altLang="he-IL" i="1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</a:t>
            </a:r>
            <a:r>
              <a:rPr kumimoji="0" lang="en-US" altLang="he-IL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two similar minded users</a:t>
            </a:r>
            <a:endParaRPr kumimoji="0" lang="en-US" altLang="he-IL" sz="2400" b="1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819477F-B4A2-4A75-AEE8-B501F0362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3"/>
          <a:stretch/>
        </p:blipFill>
        <p:spPr>
          <a:xfrm>
            <a:off x="5105788" y="2299064"/>
            <a:ext cx="6174376" cy="42410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8CAFC6-23B7-4902-9042-3937D1A6654F}"/>
              </a:ext>
            </a:extLst>
          </p:cNvPr>
          <p:cNvSpPr/>
          <p:nvPr/>
        </p:nvSpPr>
        <p:spPr>
          <a:xfrm>
            <a:off x="5105788" y="2536574"/>
            <a:ext cx="1697098" cy="921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67B628-5712-4272-ABC6-5D4A93DF654A}"/>
              </a:ext>
            </a:extLst>
          </p:cNvPr>
          <p:cNvSpPr/>
          <p:nvPr/>
        </p:nvSpPr>
        <p:spPr>
          <a:xfrm>
            <a:off x="7554991" y="4502068"/>
            <a:ext cx="2965030" cy="192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B55A97-19F6-4C17-8AEB-CBFB05E68A4B}"/>
              </a:ext>
            </a:extLst>
          </p:cNvPr>
          <p:cNvSpPr/>
          <p:nvPr/>
        </p:nvSpPr>
        <p:spPr>
          <a:xfrm>
            <a:off x="8989502" y="2962401"/>
            <a:ext cx="1493129" cy="15599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C8E3F8-A2F9-4165-80BD-484AD335732D}"/>
              </a:ext>
            </a:extLst>
          </p:cNvPr>
          <p:cNvSpPr/>
          <p:nvPr/>
        </p:nvSpPr>
        <p:spPr>
          <a:xfrm>
            <a:off x="5924897" y="4604497"/>
            <a:ext cx="1493129" cy="1217534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91F788-7877-4482-A49F-2C2CB840C3A8}"/>
              </a:ext>
            </a:extLst>
          </p:cNvPr>
          <p:cNvSpPr txBox="1"/>
          <p:nvPr/>
        </p:nvSpPr>
        <p:spPr>
          <a:xfrm>
            <a:off x="5308646" y="2703385"/>
            <a:ext cx="1887368" cy="132343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n>
                  <a:solidFill>
                    <a:srgbClr val="0070C0"/>
                  </a:solidFill>
                </a:ln>
              </a:rPr>
              <a:t>e.g., two users with different user features values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2A4B0D-6D1D-4F26-B83D-D4BD36D1E1C5}"/>
              </a:ext>
            </a:extLst>
          </p:cNvPr>
          <p:cNvSpPr txBox="1"/>
          <p:nvPr/>
        </p:nvSpPr>
        <p:spPr>
          <a:xfrm>
            <a:off x="8520619" y="5181222"/>
            <a:ext cx="2665583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e.g., two movies with similar features values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68B3DD-BEDF-4F1F-9264-FF0A5591A4FC}"/>
              </a:ext>
            </a:extLst>
          </p:cNvPr>
          <p:cNvCxnSpPr>
            <a:cxnSpLocks/>
            <a:stCxn id="44" idx="4"/>
            <a:endCxn id="47" idx="0"/>
          </p:cNvCxnSpPr>
          <p:nvPr/>
        </p:nvCxnSpPr>
        <p:spPr>
          <a:xfrm>
            <a:off x="9736067" y="4522325"/>
            <a:ext cx="117344" cy="6588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D8224-87A7-46A2-982E-98295E616D21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6252330" y="4026824"/>
            <a:ext cx="420506" cy="5776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8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A7D9A-A9B8-4F0D-A2CD-281B9EE3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7191"/>
            <a:ext cx="11887200" cy="8909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Reminder – Single Value Decomposition (SVD)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403558-A1BC-439B-B486-387B8365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84" y="1708418"/>
            <a:ext cx="6913814" cy="4831719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he-IL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he-I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E.g</a:t>
            </a: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. Cosine similarity: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  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Similar features map to similar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he-IL" dirty="0">
                <a:solidFill>
                  <a:prstClr val="white"/>
                </a:solidFill>
                <a:latin typeface="Century Gothic" panose="020B0502020202020204"/>
                <a:cs typeface="Arial" panose="020B0604020202020204" pitchFamily="34" charset="0"/>
              </a:rPr>
              <a:t>  </a:t>
            </a:r>
            <a:r>
              <a:rPr kumimoji="0" lang="en-US" alt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 location in low dimensional space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EA1AE-17CA-4417-818A-FA6D1E625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E7963-D68E-4039-9B4A-1D63A887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1" y="1434864"/>
            <a:ext cx="5127171" cy="470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32F49-60B4-41F5-8C53-EFC3299A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8" y="3965792"/>
            <a:ext cx="48482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9635836" cy="833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CF Latent Models - </a:t>
            </a:r>
            <a:r>
              <a:rPr lang="en-US" sz="4400" b="1" dirty="0">
                <a:solidFill>
                  <a:srgbClr val="00B0F0"/>
                </a:solidFill>
              </a:rPr>
              <a:t>Matrix Factorization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8CB76D-B4FC-4B3D-B1C5-6A53B95AC5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7800" y="2556932"/>
                <a:ext cx="6233160" cy="3546688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Very Popular thanks to their attractive accuracy and scalability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Matrix factorization models map both users and items to a joint latent factor space of dimensionality d 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en-US" sz="7200" b="1" dirty="0"/>
                  <a:t>User-item interactions are modeled as inner products in that space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6400" b="1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14:m>
                  <m:oMath xmlns:m="http://schemas.openxmlformats.org/officeDocument/2006/math">
                    <m:r>
                      <a:rPr lang="en-US" sz="5600" b="1" i="0" u="none" strike="noStrike" baseline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𝐢𝐭𝐞</m:t>
                    </m:r>
                    <m:sSub>
                      <m:sSubPr>
                        <m:ctrlPr>
                          <a:rPr lang="en-US" sz="5600" b="1" i="1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5600" b="0" i="0" u="none" strike="noStrike" baseline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5600" b="1" i="1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5600" b="1" i="0" u="none" strike="noStrike" baseline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5600" b="1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600" dirty="0">
                    <a:solidFill>
                      <a:srgbClr val="221E1F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5600" dirty="0">
                    <a:latin typeface="Cambria Math" panose="02040503050406030204" pitchFamily="18" charset="0"/>
                  </a:rPr>
                  <a:t>[Item features affinity]</a:t>
                </a:r>
              </a:p>
              <a:p>
                <a14:m>
                  <m:oMath xmlns:m="http://schemas.openxmlformats.org/officeDocument/2006/math">
                    <m:r>
                      <a:rPr lang="en-US" sz="56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𝐮𝐬𝐞</m:t>
                    </m:r>
                    <m:sSub>
                      <m:sSubPr>
                        <m:ctrlPr>
                          <a:rPr lang="en-US" sz="56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56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5600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600" dirty="0">
                    <a:latin typeface="Cambria Math" panose="02040503050406030204" pitchFamily="18" charset="0"/>
                  </a:rPr>
                  <a:t> [User interests (features) affinity]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dot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5600" b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5600" b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5600" dirty="0">
                    <a:latin typeface="Cambria Math" panose="02040503050406030204" pitchFamily="18" charset="0"/>
                  </a:rPr>
                  <a:t>[interaction between user u and item i]</a:t>
                </a:r>
              </a:p>
              <a:p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Rating prediction </a:t>
                </a:r>
                <a14:m>
                  <m:oMath xmlns:m="http://schemas.openxmlformats.org/officeDocument/2006/math">
                    <m:r>
                      <a:rPr lang="en-US" sz="56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600" b="1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600" b="1" i="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acc>
                      </m:e>
                      <m:sub>
                        <m:r>
                          <a:rPr lang="en-US" sz="5600" b="1" i="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5600" b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5600" dirty="0">
                    <a:latin typeface="Cambria Math" panose="02040503050406030204" pitchFamily="18" charset="0"/>
                  </a:rPr>
                  <a:t>[</a:t>
                </a:r>
                <a:r>
                  <a:rPr lang="en-US" sz="56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5600" dirty="0">
                    <a:latin typeface="Cambria Math" panose="02040503050406030204" pitchFamily="18" charset="0"/>
                  </a:rPr>
                  <a:t>the predicted rating of user u of item </a:t>
                </a:r>
                <a:r>
                  <a:rPr lang="en-US" sz="5600" dirty="0" err="1">
                    <a:latin typeface="Cambria Math" panose="02040503050406030204" pitchFamily="18" charset="0"/>
                  </a:rPr>
                  <a:t>i</a:t>
                </a:r>
                <a:r>
                  <a:rPr lang="en-US" sz="56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endParaRPr lang="en-US" sz="1900" b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6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rgbClr val="221E1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90000"/>
                  </a:lnSpc>
                  <a:buNone/>
                </a:pPr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78CB76D-B4FC-4B3D-B1C5-6A53B95AC5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800" y="2556932"/>
                <a:ext cx="6233160" cy="3546688"/>
              </a:xfrm>
              <a:blipFill>
                <a:blip r:embed="rId3"/>
                <a:stretch>
                  <a:fillRect l="-685" t="-2749" r="-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0376C8-7ED0-45A3-90B8-9CF64741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29" y="2477441"/>
            <a:ext cx="3834553" cy="2094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6DFB0-8F69-4BDD-BDDD-6F243615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28" y="4572003"/>
            <a:ext cx="3834553" cy="160019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E69F17A-B325-42E9-BB2D-BF658D24F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830265"/>
              </p:ext>
            </p:extLst>
          </p:nvPr>
        </p:nvGraphicFramePr>
        <p:xfrm>
          <a:off x="219795" y="365124"/>
          <a:ext cx="6430387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3F2C0CE-63E8-4D01-8D81-7AADCD155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498" y="2760194"/>
            <a:ext cx="4544707" cy="35898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390588-BCD8-45D5-88A7-8189EA59BEF8}"/>
              </a:ext>
            </a:extLst>
          </p:cNvPr>
          <p:cNvGrpSpPr/>
          <p:nvPr/>
        </p:nvGrpSpPr>
        <p:grpSpPr>
          <a:xfrm>
            <a:off x="7374058" y="751841"/>
            <a:ext cx="4651586" cy="1060214"/>
            <a:chOff x="280116" y="1550907"/>
            <a:chExt cx="5876206" cy="10602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500154-B0D1-4573-8175-007E7489C80C}"/>
                </a:ext>
              </a:extLst>
            </p:cNvPr>
            <p:cNvSpPr/>
            <p:nvPr/>
          </p:nvSpPr>
          <p:spPr>
            <a:xfrm>
              <a:off x="280117" y="1550907"/>
              <a:ext cx="5876205" cy="10398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3D9A51-DC5D-4B30-9D50-73228FF07FB3}"/>
                </a:ext>
              </a:extLst>
            </p:cNvPr>
            <p:cNvSpPr txBox="1"/>
            <p:nvPr/>
          </p:nvSpPr>
          <p:spPr>
            <a:xfrm>
              <a:off x="280116" y="1571228"/>
              <a:ext cx="5876205" cy="1039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2886" tIns="0" rIns="162886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bg1"/>
                  </a:solidFill>
                </a:rPr>
                <a:t>Matrix Factorization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bg1"/>
                  </a:solidFill>
                </a:rPr>
                <a:t> Models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47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618206"/>
            <a:ext cx="4249511" cy="1178626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B0F0"/>
                </a:solidFill>
              </a:rPr>
              <a:t>Single Value Decomposition</a:t>
            </a:r>
            <a:endParaRPr lang="en-US" sz="3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9555" y="987425"/>
                <a:ext cx="5655061" cy="499773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Explain ratings by characterizing users &amp; items on learned features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Features inferred form users' feedbacks 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    </a:t>
                </a:r>
                <a:r>
                  <a:rPr lang="en-US" sz="2000" i="1" dirty="0">
                    <a:latin typeface="Bodoni MT Condensed" panose="02070606080606020203" pitchFamily="18" charset="0"/>
                  </a:rPr>
                  <a:t>E.g. in movies features might measure dimensions such as comedy vs.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Bodoni MT Condensed" panose="02070606080606020203" pitchFamily="18" charset="0"/>
                  </a:rPr>
                  <a:t>    drama, amount of action…</a:t>
                </a:r>
              </a:p>
              <a:p>
                <a:pPr marL="0" indent="0">
                  <a:buNone/>
                </a:pPr>
                <a:endParaRPr lang="en-US" sz="1600" i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SVD produces latent 2 lower dimension matrixes (</a:t>
                </a:r>
                <a:r>
                  <a:rPr lang="en-US" sz="2000" b="1" dirty="0"/>
                  <a:t>Q</a:t>
                </a:r>
                <a:r>
                  <a:rPr lang="en-US" sz="2000" dirty="0"/>
                  <a:t> &amp; </a:t>
                </a:r>
                <a:r>
                  <a:rPr lang="en-US" sz="2000" b="1" dirty="0"/>
                  <a:t>P)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inner product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</m:oMath>
                </a14:m>
                <a:r>
                  <a:rPr lang="en-US" sz="2000" dirty="0"/>
                  <a:t> shall retrieve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final rating prediction created by adding the baseline predictors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𝑆𝑉𝐷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9555" y="987425"/>
                <a:ext cx="5655061" cy="4997739"/>
              </a:xfrm>
              <a:blipFill>
                <a:blip r:embed="rId3"/>
                <a:stretch>
                  <a:fillRect l="-970" t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/>
              <p:nvPr/>
            </p:nvSpPr>
            <p:spPr>
              <a:xfrm>
                <a:off x="296614" y="2148953"/>
                <a:ext cx="579938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Required Definitions:</a:t>
                </a:r>
              </a:p>
              <a:p>
                <a:pPr algn="l"/>
                <a:r>
                  <a:rPr lang="en-US" sz="2000" b="1" dirty="0">
                    <a:solidFill>
                      <a:schemeClr val="accent2"/>
                    </a:solidFill>
                  </a:rPr>
                  <a:t>The average </a:t>
                </a:r>
                <a14:m>
                  <m:oMath xmlns:m="http://schemas.openxmlformats.org/officeDocument/2006/math">
                    <m:r>
                      <a:rPr lang="en-US" sz="2000" b="0" i="0" u="none" strike="noStrike" baseline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 i="1" u="none" strike="noStrike" baseline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100" b="0" u="none" strike="noStrike" baseline="0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l"/>
                <a:r>
                  <a:rPr lang="en-US" sz="1100" b="0" u="none" strike="noStrike" baseline="0" dirty="0">
                    <a:solidFill>
                      <a:schemeClr val="accent2"/>
                    </a:solidFill>
                  </a:rPr>
                  <a:t>	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The overall average rating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𝐭𝐞𝐦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𝐛𝐢𝐚𝐬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	Observed Deviation of item rating form average </a:t>
                </a:r>
                <a:r>
                  <a:rPr lang="el-GR" sz="1800" dirty="0">
                    <a:solidFill>
                      <a:schemeClr val="accent2"/>
                    </a:solidFill>
                  </a:rPr>
                  <a:t>μ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User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𝐛𝐢𝐚𝐬</m:t>
                    </m:r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2"/>
                    </a:solidFill>
                  </a:rPr>
                  <a:t>	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Observed Deviation of user rating form average </a:t>
                </a:r>
                <a:r>
                  <a:rPr lang="el-GR" sz="1800" dirty="0">
                    <a:solidFill>
                      <a:schemeClr val="accent2"/>
                    </a:solidFill>
                  </a:rPr>
                  <a:t>μ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u="none" strike="noStrike" baseline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1100" b="0" u="none" strike="noStrike" baseline="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are  called Baseline predictors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Rating of item i by user u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accent2"/>
                  </a:solidFill>
                </a:endParaRPr>
              </a:p>
              <a:p>
                <a:r>
                  <a:rPr lang="en-US" sz="2000" b="1" dirty="0">
                    <a:solidFill>
                      <a:schemeClr val="accent2"/>
                    </a:solidFill>
                  </a:rPr>
                  <a:t>Predicted Rating of item i by user u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4" y="2148953"/>
                <a:ext cx="5799386" cy="3170099"/>
              </a:xfrm>
              <a:prstGeom prst="rect">
                <a:avLst/>
              </a:prstGeom>
              <a:blipFill>
                <a:blip r:embed="rId4"/>
                <a:stretch>
                  <a:fillRect l="-1682" t="-153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26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36526"/>
            <a:ext cx="11382102" cy="11342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We learn the model parameters by minimizing the regularized squared error</a:t>
            </a:r>
            <a:endParaRPr lang="en-US" sz="3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6331" y="2421474"/>
                <a:ext cx="5878285" cy="356368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600" b="1" dirty="0">
                    <a:ea typeface="Cambria Math" panose="02040503050406030204" pitchFamily="18" charset="0"/>
                  </a:rPr>
                  <a:t>Minimization</a:t>
                </a:r>
                <a:r>
                  <a:rPr lang="en-US" sz="2600" dirty="0">
                    <a:ea typeface="Cambria Math" panose="02040503050406030204" pitchFamily="18" charset="0"/>
                  </a:rPr>
                  <a:t> is typically performed by either stochastic gradient decent or alternating least squares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b="0" dirty="0">
                    <a:ea typeface="Cambria Math" panose="02040503050406030204" pitchFamily="18" charset="0"/>
                  </a:rPr>
                  <a:t> </a:t>
                </a:r>
                <a:r>
                  <a:rPr lang="en-US" sz="2600" b="1" dirty="0">
                    <a:ea typeface="Cambria Math" panose="02040503050406030204" pitchFamily="18" charset="0"/>
                  </a:rPr>
                  <a:t>-</a:t>
                </a:r>
                <a:r>
                  <a:rPr lang="en-US" sz="2600" b="0" dirty="0">
                    <a:ea typeface="Cambria Math" panose="02040503050406030204" pitchFamily="18" charset="0"/>
                  </a:rPr>
                  <a:t> </a:t>
                </a:r>
                <a:r>
                  <a:rPr lang="en-US" sz="2600" b="1" dirty="0">
                    <a:ea typeface="Cambria Math" panose="02040503050406030204" pitchFamily="18" charset="0"/>
                  </a:rPr>
                  <a:t>Controls the extent of regularization is determined by cross validation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600" b="1" dirty="0">
                    <a:ea typeface="Cambria Math" panose="02040503050406030204" pitchFamily="18" charset="0"/>
                  </a:rPr>
                  <a:t> – Learning rate, value is obtained via cross validation</a:t>
                </a: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A4B49-27C8-46B6-8B11-AD7E8F615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6331" y="2421474"/>
                <a:ext cx="5878285" cy="3563689"/>
              </a:xfrm>
              <a:blipFill>
                <a:blip r:embed="rId3"/>
                <a:stretch>
                  <a:fillRect l="-1660" t="-2564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/>
              <p:nvPr/>
            </p:nvSpPr>
            <p:spPr>
              <a:xfrm>
                <a:off x="394262" y="1434786"/>
                <a:ext cx="11510354" cy="82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Κ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20920A-1A8C-447E-81D0-0D62323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62" y="1434786"/>
                <a:ext cx="11510354" cy="82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B99B11-EDDE-419D-89C9-09944E19D84B}"/>
                  </a:ext>
                </a:extLst>
              </p:cNvPr>
              <p:cNvSpPr txBox="1"/>
              <p:nvPr/>
            </p:nvSpPr>
            <p:spPr>
              <a:xfrm>
                <a:off x="394262" y="2789064"/>
                <a:ext cx="6097978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8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B99B11-EDDE-419D-89C9-09944E19D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62" y="2789064"/>
                <a:ext cx="6097978" cy="224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2F0D0-F483-4086-88FF-EA7B6DA13F35}"/>
              </a:ext>
            </a:extLst>
          </p:cNvPr>
          <p:cNvSpPr txBox="1"/>
          <p:nvPr/>
        </p:nvSpPr>
        <p:spPr>
          <a:xfrm>
            <a:off x="151577" y="5330534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  <a:ea typeface="Cambria Math" panose="02040503050406030204" pitchFamily="18" charset="0"/>
              </a:rPr>
              <a:t>(The above equations are in reference to stochastic gradient decent)</a:t>
            </a:r>
            <a:endParaRPr lang="en-US" sz="1800" b="0" i="1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1" y="942986"/>
            <a:ext cx="3932237" cy="73742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SVD 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2B34C-7760-453F-8A81-50335F1BD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7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D1379-2C64-4902-A414-90051165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6"/>
            <a:ext cx="2552123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383B4-AACC-4685-AB80-6888FAA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3D0FF-B59D-47D4-8EEE-5EF3EA7C3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CBD005-AB3F-45F0-A847-C614BD336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0156" y="987425"/>
                <a:ext cx="6491844" cy="4873625"/>
              </a:xfrm>
            </p:spPr>
            <p:txBody>
              <a:bodyPr>
                <a:normAutofit/>
              </a:bodyPr>
              <a:lstStyle/>
              <a:p>
                <a:pPr marR="0" lvl="0" fontAlgn="auto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sz="2000" dirty="0">
                    <a:ea typeface="Cambria Math" panose="02040503050406030204" pitchFamily="18" charset="0"/>
                  </a:rPr>
                  <a:t>Improves SVD accuracy by considering implicit feedback</a:t>
                </a:r>
              </a:p>
              <a:p>
                <a:pPr marR="0" lvl="0" fontAlgn="auto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sz="200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The implicit feedback provides an additional indication of user preferences.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𝑆𝑉𝐷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FFFF00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</a:rPr>
                  <a:t>Modifying regularization Parameters is done using cross validation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tem factors used to characterize users based on the set of item they rated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CBD005-AB3F-45F0-A847-C614BD336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0156" y="987425"/>
                <a:ext cx="6491844" cy="4873625"/>
              </a:xfrm>
              <a:blipFill>
                <a:blip r:embed="rId3"/>
                <a:stretch>
                  <a:fillRect l="-1596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E485F-EB19-480F-95BF-C92A2982C462}"/>
                  </a:ext>
                </a:extLst>
              </p:cNvPr>
              <p:cNvSpPr txBox="1"/>
              <p:nvPr/>
            </p:nvSpPr>
            <p:spPr>
              <a:xfrm>
                <a:off x="199782" y="3424237"/>
                <a:ext cx="5722048" cy="2962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)−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A5300F"/>
                  </a:buClr>
                  <a:buSzPct val="115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1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b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E485F-EB19-480F-95BF-C92A2982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2" y="3424237"/>
                <a:ext cx="5722048" cy="2962862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E229E-5289-4224-8228-4E9949DF915E}"/>
                  </a:ext>
                </a:extLst>
              </p:cNvPr>
              <p:cNvSpPr txBox="1"/>
              <p:nvPr/>
            </p:nvSpPr>
            <p:spPr>
              <a:xfrm>
                <a:off x="366036" y="1680411"/>
                <a:ext cx="6109854" cy="15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Required Definition: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 - Contains the items rated by user u.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- factor vector of item i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accent2"/>
                    </a:solidFill>
                  </a:rPr>
                  <a:t>User u is modeled as 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1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sz="1600" b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6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accent2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16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6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sub>
                        </m:sSub>
                      </m:e>
                    </m:nary>
                    <m:r>
                      <a:rPr lang="en-US" sz="16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accent2"/>
                    </a:solidFill>
                  </a:rPr>
                  <a:t>, (includes the implicit feedback).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E229E-5289-4224-8228-4E9949DF9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6" y="1680411"/>
                <a:ext cx="6109854" cy="1504836"/>
              </a:xfrm>
              <a:prstGeom prst="rect">
                <a:avLst/>
              </a:prstGeom>
              <a:blipFill>
                <a:blip r:embed="rId5"/>
                <a:stretch>
                  <a:fillRect l="-1497" t="-5668" b="-34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1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Table Of Content   </a:t>
            </a:r>
          </a:p>
        </p:txBody>
      </p:sp>
      <p:graphicFrame>
        <p:nvGraphicFramePr>
          <p:cNvPr id="10" name="Content Placeholder 2" descr="List Content Placehold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138388"/>
              </p:ext>
            </p:extLst>
          </p:nvPr>
        </p:nvGraphicFramePr>
        <p:xfrm>
          <a:off x="4562476" y="365125"/>
          <a:ext cx="6791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 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61475"/>
            <a:ext cx="2552123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  <a:endParaRPr lang="en-US" sz="1200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8538BFC8-CC34-4D11-9B1B-28DAB77E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1" y="942986"/>
            <a:ext cx="3932237" cy="737425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Time SVD 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9C2EE96B-8850-4954-B409-6C6E8403A1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0156" y="403761"/>
                <a:ext cx="6491844" cy="2485377"/>
              </a:xfrm>
            </p:spPr>
            <p:txBody>
              <a:bodyPr>
                <a:normAutofit/>
              </a:bodyPr>
              <a:lstStyle/>
              <a:p>
                <a:pPr lvl="0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Improves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SVD</m:t>
                    </m:r>
                    <m:r>
                      <m:rPr>
                        <m:nor/>
                      </m:rPr>
                      <a:rPr lang="en-US" sz="2000" b="0" i="0" dirty="0" smtClean="0">
                        <a:ea typeface="Cambria Math" panose="02040503050406030204" pitchFamily="18" charset="0"/>
                      </a:rPr>
                      <m:t>++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considering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temporal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ea typeface="Cambria Math" panose="02040503050406030204" pitchFamily="18" charset="0"/>
                      </a:rPr>
                      <m:t>effects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We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identify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following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affects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vary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User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biases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Item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biases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User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preferences</m:t>
                    </m:r>
                    <m:r>
                      <m:rPr>
                        <m:nor/>
                      </m:rPr>
                      <a:rPr lang="en-US" sz="20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9C2EE96B-8850-4954-B409-6C6E8403A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0156" y="403761"/>
                <a:ext cx="6491844" cy="2485377"/>
              </a:xfrm>
              <a:blipFill>
                <a:blip r:embed="rId3"/>
                <a:stretch>
                  <a:fillRect l="-1127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4FAB0F-F352-4B0D-9CE3-9596784BB8FB}"/>
                  </a:ext>
                </a:extLst>
              </p:cNvPr>
              <p:cNvSpPr txBox="1"/>
              <p:nvPr/>
            </p:nvSpPr>
            <p:spPr>
              <a:xfrm>
                <a:off x="531685" y="4991133"/>
                <a:ext cx="11557660" cy="1238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𝑡𝑖𝑚𝑒𝑆𝑉𝐷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++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4FAB0F-F352-4B0D-9CE3-9596784BB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85" y="4991133"/>
                <a:ext cx="11557660" cy="123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F9D68-5E78-4D96-8F10-BFC17A176383}"/>
                  </a:ext>
                </a:extLst>
              </p:cNvPr>
              <p:cNvSpPr txBox="1"/>
              <p:nvPr/>
            </p:nvSpPr>
            <p:spPr>
              <a:xfrm>
                <a:off x="5700156" y="2616904"/>
                <a:ext cx="6097978" cy="34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8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2"/>
                  </a:buClr>
                  <a:buSzPct val="115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- Template for a time sensitive baseline predictor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F9D68-5E78-4D96-8F10-BFC17A176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56" y="2616904"/>
                <a:ext cx="6097978" cy="343940"/>
              </a:xfrm>
              <a:prstGeom prst="rect">
                <a:avLst/>
              </a:prstGeom>
              <a:blipFill>
                <a:blip r:embed="rId5"/>
                <a:stretch>
                  <a:fillRect l="-1200" t="-33333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034F6E8-0F6E-4409-AC95-60E1AF881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695" y="1913215"/>
            <a:ext cx="4170543" cy="28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992B52C-8D52-4659-BC30-59BC6F9F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</a:rPr>
              <a:t>Comparison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D31C534-D66C-4389-8991-C78C7E16F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259" y="1485196"/>
            <a:ext cx="3681348" cy="8239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SVD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CB65E2F-F5B3-4CE8-984D-6B1200949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531" y="2493200"/>
            <a:ext cx="3678119" cy="3684588"/>
          </a:xfr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SVD is well established for 	identifying latent semantic factors</a:t>
            </a: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</a:t>
            </a: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Conventional SVD is undefined 	when knowledge about the matrix 	is incomplete </a:t>
            </a:r>
            <a:endParaRPr lang="en-US" sz="1800" dirty="0">
              <a:solidFill>
                <a:srgbClr val="FF0000"/>
              </a:solidFill>
              <a:latin typeface="Garamond" panose="02020404030301010803"/>
            </a:endParaRPr>
          </a:p>
          <a:p>
            <a:pPr marL="0" indent="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A5300F"/>
              </a:buClr>
              <a:buSzPct val="11500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	Relatively few known entries may 	cause overfitting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SVD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SVD++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Time SVD 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Comparison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836ABFC-94E6-4544-9930-70F38AB5C468}"/>
              </a:ext>
            </a:extLst>
          </p:cNvPr>
          <p:cNvSpPr txBox="1">
            <a:spLocks/>
          </p:cNvSpPr>
          <p:nvPr/>
        </p:nvSpPr>
        <p:spPr>
          <a:xfrm>
            <a:off x="4142517" y="1475102"/>
            <a:ext cx="36813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SVD ++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CADD81F7-51C2-45F3-B7BB-0BE01F99CB74}"/>
              </a:ext>
            </a:extLst>
          </p:cNvPr>
          <p:cNvSpPr txBox="1">
            <a:spLocks/>
          </p:cNvSpPr>
          <p:nvPr/>
        </p:nvSpPr>
        <p:spPr>
          <a:xfrm>
            <a:off x="4665993" y="2494660"/>
            <a:ext cx="3291729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Prediction accuracy improves by considering implicit 	feedback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Helpful for users that provides much more implicit feedback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	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FF0000"/>
                </a:solidFill>
                <a:latin typeface="Garamond" panose="02020404030301010803"/>
              </a:rPr>
              <a:t>Does not consider the temporal trends</a:t>
            </a:r>
          </a:p>
          <a:p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4F8EDF2-254B-4B51-A0DC-7E65C7D83800}"/>
              </a:ext>
            </a:extLst>
          </p:cNvPr>
          <p:cNvSpPr txBox="1">
            <a:spLocks/>
          </p:cNvSpPr>
          <p:nvPr/>
        </p:nvSpPr>
        <p:spPr>
          <a:xfrm>
            <a:off x="8249119" y="1471127"/>
            <a:ext cx="368134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Time SVD ++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A042024C-32E6-4A2A-BCC0-FC26B7341CD2}"/>
              </a:ext>
            </a:extLst>
          </p:cNvPr>
          <p:cNvSpPr txBox="1">
            <a:spLocks/>
          </p:cNvSpPr>
          <p:nvPr/>
        </p:nvSpPr>
        <p:spPr>
          <a:xfrm>
            <a:off x="8590690" y="2479131"/>
            <a:ext cx="333977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Prediction accuracy improves by considering temporal effects</a:t>
            </a:r>
          </a:p>
          <a:p>
            <a:pPr marL="0" indent="0">
              <a:buNone/>
            </a:pPr>
            <a:endParaRPr lang="en-US" sz="1800" dirty="0">
              <a:solidFill>
                <a:srgbClr val="00B050"/>
              </a:solidFill>
              <a:latin typeface="Garamond" panose="02020404030301010803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Garamond" panose="02020404030301010803"/>
              </a:rPr>
              <a:t>Decomposing ratings into distinct terms use to treat different temporal aspects separately</a:t>
            </a:r>
          </a:p>
          <a:p>
            <a:endParaRPr lang="en-US" dirty="0"/>
          </a:p>
        </p:txBody>
      </p:sp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60465845-A3BA-4A78-9FCA-B8F103267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4612" y="2353559"/>
            <a:ext cx="914400" cy="914400"/>
          </a:xfrm>
          <a:prstGeom prst="rect">
            <a:avLst/>
          </a:prstGeom>
        </p:spPr>
      </p:pic>
      <p:pic>
        <p:nvPicPr>
          <p:cNvPr id="9" name="Graphic 8" descr="Checkbox Crossed with solid fill">
            <a:extLst>
              <a:ext uri="{FF2B5EF4-FFF2-40B4-BE49-F238E27FC236}">
                <a16:creationId xmlns:a16="http://schemas.microsoft.com/office/drawing/2014/main" id="{15F4ED6E-F86B-45A4-814F-794FAAF0D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4612" y="3407025"/>
            <a:ext cx="914400" cy="914400"/>
          </a:xfrm>
          <a:prstGeom prst="rect">
            <a:avLst/>
          </a:prstGeom>
        </p:spPr>
      </p:pic>
      <p:pic>
        <p:nvPicPr>
          <p:cNvPr id="24" name="Graphic 23" descr="Checkbox Crossed with solid fill">
            <a:extLst>
              <a:ext uri="{FF2B5EF4-FFF2-40B4-BE49-F238E27FC236}">
                <a16:creationId xmlns:a16="http://schemas.microsoft.com/office/drawing/2014/main" id="{FCF047A3-F3C0-48B8-8ED5-40852093D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4612" y="4321425"/>
            <a:ext cx="914400" cy="914400"/>
          </a:xfrm>
          <a:prstGeom prst="rect">
            <a:avLst/>
          </a:prstGeom>
        </p:spPr>
      </p:pic>
      <p:pic>
        <p:nvPicPr>
          <p:cNvPr id="25" name="Graphic 24" descr="Checkbox Checked with solid fill">
            <a:extLst>
              <a:ext uri="{FF2B5EF4-FFF2-40B4-BE49-F238E27FC236}">
                <a16:creationId xmlns:a16="http://schemas.microsoft.com/office/drawing/2014/main" id="{5F0F0C98-13BF-41CD-A6C8-4D940128D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651" y="2343465"/>
            <a:ext cx="914400" cy="914400"/>
          </a:xfrm>
          <a:prstGeom prst="rect">
            <a:avLst/>
          </a:prstGeom>
        </p:spPr>
      </p:pic>
      <p:pic>
        <p:nvPicPr>
          <p:cNvPr id="26" name="Graphic 25" descr="Checkbox Checked with solid fill">
            <a:extLst>
              <a:ext uri="{FF2B5EF4-FFF2-40B4-BE49-F238E27FC236}">
                <a16:creationId xmlns:a16="http://schemas.microsoft.com/office/drawing/2014/main" id="{4A4BA824-C713-41CC-A95A-619EF1B95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651" y="3382982"/>
            <a:ext cx="914400" cy="914400"/>
          </a:xfrm>
          <a:prstGeom prst="rect">
            <a:avLst/>
          </a:prstGeom>
        </p:spPr>
      </p:pic>
      <p:pic>
        <p:nvPicPr>
          <p:cNvPr id="27" name="Graphic 26" descr="Checkbox Crossed with solid fill">
            <a:extLst>
              <a:ext uri="{FF2B5EF4-FFF2-40B4-BE49-F238E27FC236}">
                <a16:creationId xmlns:a16="http://schemas.microsoft.com/office/drawing/2014/main" id="{B709545C-74BB-4A5C-9EAE-F7B28C816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651" y="4335494"/>
            <a:ext cx="914400" cy="914400"/>
          </a:xfrm>
          <a:prstGeom prst="rect">
            <a:avLst/>
          </a:prstGeom>
        </p:spPr>
      </p:pic>
      <p:pic>
        <p:nvPicPr>
          <p:cNvPr id="28" name="Graphic 27" descr="Checkbox Checked with solid fill">
            <a:extLst>
              <a:ext uri="{FF2B5EF4-FFF2-40B4-BE49-F238E27FC236}">
                <a16:creationId xmlns:a16="http://schemas.microsoft.com/office/drawing/2014/main" id="{0C264119-B186-4F96-838F-C4C5BA56A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156" y="3374411"/>
            <a:ext cx="914400" cy="914400"/>
          </a:xfrm>
          <a:prstGeom prst="rect">
            <a:avLst/>
          </a:prstGeom>
        </p:spPr>
      </p:pic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37164A63-58B5-4D7A-9703-09302BB4A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156" y="2377525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EA3295-9D3B-4555-8563-7EF149978627}"/>
              </a:ext>
            </a:extLst>
          </p:cNvPr>
          <p:cNvSpPr/>
          <p:nvPr/>
        </p:nvSpPr>
        <p:spPr>
          <a:xfrm>
            <a:off x="68580" y="1866900"/>
            <a:ext cx="3779027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9272C-2D01-4CC8-B20B-7EC2348570D3}"/>
              </a:ext>
            </a:extLst>
          </p:cNvPr>
          <p:cNvSpPr/>
          <p:nvPr/>
        </p:nvSpPr>
        <p:spPr>
          <a:xfrm>
            <a:off x="7917545" y="1874605"/>
            <a:ext cx="3855355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3C3809-5A8C-4939-86B3-3089B6CB0407}"/>
              </a:ext>
            </a:extLst>
          </p:cNvPr>
          <p:cNvSpPr/>
          <p:nvPr/>
        </p:nvSpPr>
        <p:spPr>
          <a:xfrm>
            <a:off x="4006449" y="1874605"/>
            <a:ext cx="3779027" cy="3947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928" y="609394"/>
            <a:ext cx="7932717" cy="57404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Project Description Netflix Data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F9956C-4899-4E31-A0A0-259B7191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911883"/>
            <a:ext cx="4548249" cy="41922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The Netflix Data set (1999 – 2005)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100 M dated movie rating by unanimous users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Rating scale 1-5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480,000 users &amp; 17,770 movies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Quality of Results is considering RMSE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Also given Test set of 1.4 M ratings (Quiz set)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goal is to improve movie rating prediction accuracy as much as possible (for specific user)</a:t>
            </a:r>
          </a:p>
        </p:txBody>
      </p:sp>
      <p:pic>
        <p:nvPicPr>
          <p:cNvPr id="14" name="Picture 13" descr="Text, website&#10;&#10;Description automatically generated with medium confidence">
            <a:extLst>
              <a:ext uri="{FF2B5EF4-FFF2-40B4-BE49-F238E27FC236}">
                <a16:creationId xmlns:a16="http://schemas.microsoft.com/office/drawing/2014/main" id="{9F0D04B7-8DEB-472F-973D-E5671EC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97" y="1911883"/>
            <a:ext cx="6761622" cy="419220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C1123931-C27F-4195-B4C7-09A8E7BD9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94" y="566496"/>
            <a:ext cx="10152411" cy="132537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Project Description  Netflix Data set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714C65-0420-406D-AB43-24A1D25F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26" y="2535428"/>
            <a:ext cx="8621741" cy="2453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82E57-1DDF-42BB-B879-BEABD0691ED7}"/>
              </a:ext>
            </a:extLst>
          </p:cNvPr>
          <p:cNvSpPr txBox="1"/>
          <p:nvPr/>
        </p:nvSpPr>
        <p:spPr>
          <a:xfrm>
            <a:off x="1820779" y="5173579"/>
            <a:ext cx="898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The winner algorithm use SVD model!</a:t>
            </a:r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BDEDC867-012B-448F-B93D-190B28746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6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5E7-176F-48DC-912C-C729A71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54" y="902525"/>
            <a:ext cx="8489866" cy="739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Project Study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F9956C-4899-4E31-A0A0-259B7191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02" y="1959429"/>
            <a:ext cx="4587635" cy="3786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Using Movies Reviews from IMDB in order to modify the item bias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Evaluate if the updated bias increases prediction accuracy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Bias update acquired using NLP models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Our assumption is that integrating independent external explicit data source could increase both variance of data and prediction accuracy</a:t>
            </a:r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B253264-A071-4B87-936E-0200813E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55" y="1959429"/>
            <a:ext cx="6694161" cy="3991686"/>
          </a:xfrm>
          <a:prstGeom prst="rect">
            <a:avLst/>
          </a:prstGeom>
        </p:spPr>
      </p:pic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F857A13F-4666-45B4-AF8B-D26E6CBFD4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D4B43-8C57-4AE2-BA90-B804D34AC7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6900" y="506836"/>
            <a:ext cx="9609137" cy="56673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Work flow</a:t>
            </a:r>
          </a:p>
        </p:txBody>
      </p:sp>
      <p:sp>
        <p:nvSpPr>
          <p:cNvPr id="4" name="Slide Number Placeholder 19">
            <a:extLst>
              <a:ext uri="{FF2B5EF4-FFF2-40B4-BE49-F238E27FC236}">
                <a16:creationId xmlns:a16="http://schemas.microsoft.com/office/drawing/2014/main" id="{A63D4692-7E59-497D-A328-A91A0A29C3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9D42DDD-908C-4933-B6F9-2E51E2F1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29" y="1073573"/>
            <a:ext cx="34099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0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71" y="276928"/>
            <a:ext cx="10523066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</a:rPr>
              <a:t>Code Review – Updated biases effect on RMSE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C3052-B59E-4492-AF2F-F828C9C515D4}"/>
              </a:ext>
            </a:extLst>
          </p:cNvPr>
          <p:cNvSpPr txBox="1"/>
          <p:nvPr/>
        </p:nvSpPr>
        <p:spPr>
          <a:xfrm>
            <a:off x="269964" y="1100520"/>
            <a:ext cx="39188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RMSE vs. Iteration #</a:t>
            </a:r>
          </a:p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3 iterations </a:t>
            </a:r>
          </a:p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K(features) = 10  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Cold Start is improved by using Vader score bias update</a:t>
            </a:r>
          </a:p>
          <a:p>
            <a:pPr marL="742950" lvl="1" indent="-285750">
              <a:buFont typeface="Arial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852C7-16A5-47F7-A392-143ED54B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11" y="881266"/>
            <a:ext cx="7541625" cy="54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Code Review – Updated biases effect on RMSE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13255-4307-451F-AFE1-6CC90FDA9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882" y="1676850"/>
            <a:ext cx="3633787" cy="407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RMSE vs. Iteration </a:t>
            </a:r>
            <a:r>
              <a:rPr lang="en-US" dirty="0">
                <a:solidFill>
                  <a:srgbClr val="FFFF00"/>
                </a:solidFill>
              </a:rPr>
              <a:t>(K = 50)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99A286-6095-40AB-A1EE-17D666A706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30FDA-B786-49B4-B6B9-FD3A6B54C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3453" y="1666866"/>
            <a:ext cx="4557918" cy="407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RMSE vs. Iteration </a:t>
            </a:r>
            <a:r>
              <a:rPr lang="en-US" dirty="0">
                <a:solidFill>
                  <a:srgbClr val="FFFF00"/>
                </a:solidFill>
              </a:rPr>
              <a:t>(100 Iterations) </a:t>
            </a: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4EA4-8CAC-4CFB-87EC-4A6E2ABD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89" y="2088806"/>
            <a:ext cx="5634447" cy="4272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9CAFC-85A8-4B79-BE7E-8C8EC943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3" y="2088806"/>
            <a:ext cx="5634447" cy="42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71" y="276928"/>
            <a:ext cx="10523066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 &amp; preprocessing – Code Review</a:t>
            </a:r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C3052-B59E-4492-AF2F-F828C9C515D4}"/>
              </a:ext>
            </a:extLst>
          </p:cNvPr>
          <p:cNvSpPr txBox="1"/>
          <p:nvPr/>
        </p:nvSpPr>
        <p:spPr>
          <a:xfrm>
            <a:off x="269964" y="1100520"/>
            <a:ext cx="470262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IMDB review (the implicit data) have been preprocessed in order to: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Remove stop words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Stemming 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Remove unwanted ascii symbols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Skip numerical characters</a:t>
            </a:r>
          </a:p>
          <a:p>
            <a:pPr marL="285750" indent="-285750" algn="l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positive words and negative words</a:t>
            </a:r>
          </a:p>
          <a:p>
            <a:pPr marL="285750" indent="-285750" algn="l">
              <a:buFont typeface="Arial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4C3D2B-4888-4F46-8875-FB241CC03F7D}"/>
              </a:ext>
            </a:extLst>
          </p:cNvPr>
          <p:cNvGrpSpPr/>
          <p:nvPr/>
        </p:nvGrpSpPr>
        <p:grpSpPr>
          <a:xfrm>
            <a:off x="4880221" y="814562"/>
            <a:ext cx="6892679" cy="5546913"/>
            <a:chOff x="4880221" y="814562"/>
            <a:chExt cx="6892679" cy="55469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76D916-5441-457E-B4A1-823CF079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221" y="814562"/>
              <a:ext cx="6892679" cy="55469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AE80F5-AD83-4302-944E-9298F6EA3E13}"/>
                </a:ext>
              </a:extLst>
            </p:cNvPr>
            <p:cNvSpPr/>
            <p:nvPr/>
          </p:nvSpPr>
          <p:spPr>
            <a:xfrm>
              <a:off x="8299269" y="4807131"/>
              <a:ext cx="1288868" cy="15543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3EA943-298C-4CAC-8B88-4C7315D77800}"/>
                </a:ext>
              </a:extLst>
            </p:cNvPr>
            <p:cNvSpPr/>
            <p:nvPr/>
          </p:nvSpPr>
          <p:spPr>
            <a:xfrm>
              <a:off x="9645832" y="4807131"/>
              <a:ext cx="1288868" cy="155434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8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1119714"/>
            <a:ext cx="4656005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6A4-90BD-4F1C-B411-D87447E7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434" y="678873"/>
            <a:ext cx="5469466" cy="5573485"/>
          </a:xfrm>
        </p:spPr>
        <p:txBody>
          <a:bodyPr>
            <a:normAutofit/>
          </a:bodyPr>
          <a:lstStyle/>
          <a:p>
            <a:r>
              <a:rPr lang="en-US" sz="2200" dirty="0"/>
              <a:t>We use </a:t>
            </a:r>
            <a:r>
              <a:rPr lang="en-US" sz="2200" b="1" dirty="0"/>
              <a:t>Vader</a:t>
            </a:r>
            <a:r>
              <a:rPr lang="en-US" sz="2200" dirty="0"/>
              <a:t>, which is a part of the NLTK module designed for sentiment analysis</a:t>
            </a:r>
          </a:p>
          <a:p>
            <a:r>
              <a:rPr lang="en-US" sz="2200" dirty="0"/>
              <a:t>Vader uses a lexicon of words to find which ones are positives or negatives. </a:t>
            </a:r>
          </a:p>
          <a:p>
            <a:r>
              <a:rPr lang="en-US" sz="2200" dirty="0"/>
              <a:t>It considers the context of the sentences to determine the sentiment scores</a:t>
            </a:r>
          </a:p>
          <a:p>
            <a:r>
              <a:rPr lang="en-US" sz="2200" dirty="0"/>
              <a:t>Vader model includes built-in preprocessing </a:t>
            </a:r>
          </a:p>
          <a:p>
            <a:r>
              <a:rPr lang="en-US" sz="2200" dirty="0"/>
              <a:t>Vader applies </a:t>
            </a:r>
            <a:r>
              <a:rPr lang="en-US" sz="2200" dirty="0" err="1"/>
              <a:t>Tri_Gram</a:t>
            </a:r>
            <a:r>
              <a:rPr lang="en-US" sz="2200" dirty="0"/>
              <a:t> context model</a:t>
            </a:r>
          </a:p>
          <a:p>
            <a:r>
              <a:rPr lang="en-US" sz="2200" dirty="0"/>
              <a:t>Vader returns 4 values for each text:</a:t>
            </a:r>
          </a:p>
          <a:p>
            <a:pPr lvl="1"/>
            <a:r>
              <a:rPr lang="en-US" sz="1800" dirty="0"/>
              <a:t>Positive score</a:t>
            </a:r>
          </a:p>
          <a:p>
            <a:pPr lvl="1"/>
            <a:r>
              <a:rPr lang="en-US" sz="1800" dirty="0"/>
              <a:t>Neutral score</a:t>
            </a:r>
          </a:p>
          <a:p>
            <a:pPr lvl="1"/>
            <a:r>
              <a:rPr lang="en-US" sz="1800" dirty="0"/>
              <a:t>Negative score</a:t>
            </a:r>
          </a:p>
          <a:p>
            <a:pPr lvl="1"/>
            <a:r>
              <a:rPr lang="en-US" sz="1800" dirty="0"/>
              <a:t>Overall score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2720B-2002-45FC-BEA8-DADF32AC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" y="2227941"/>
            <a:ext cx="5321450" cy="3987801"/>
          </a:xfrm>
          <a:prstGeom prst="rect">
            <a:avLst/>
          </a:prstGeom>
        </p:spPr>
      </p:pic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5857D1-F342-4AF0-9628-196F035D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9" y="394282"/>
            <a:ext cx="4874353" cy="2170525"/>
          </a:xfrm>
        </p:spPr>
        <p:txBody>
          <a:bodyPr>
            <a:noAutofit/>
          </a:bodyPr>
          <a:lstStyle/>
          <a:p>
            <a:pPr algn="ctr"/>
            <a:r>
              <a:rPr lang="en-US" sz="5200" b="1" spc="-150" dirty="0">
                <a:solidFill>
                  <a:srgbClr val="00B0F0"/>
                </a:solidFill>
              </a:rPr>
              <a:t>Introduction to Recommender Systems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EF62379-CF59-43E3-97F0-715316553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1363" y="1097279"/>
            <a:ext cx="6172200" cy="418882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234075-EF60-44D4-8677-9A4B3DFBD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9132"/>
            <a:ext cx="4124098" cy="3169855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</a:rPr>
              <a:t>System that produces user specific recommendations of items based on patterns of ratings or usage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C1D9E-6058-4F73-A600-613483191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8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1119714"/>
            <a:ext cx="4656005" cy="53763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2720B-2002-45FC-BEA8-DADF32AC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291" y="1259051"/>
            <a:ext cx="2637609" cy="1682208"/>
          </a:xfrm>
          <a:prstGeom prst="rect">
            <a:avLst/>
          </a:prstGeom>
        </p:spPr>
      </p:pic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84EE093F-BDD3-49A9-8DE9-D836D370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93A86-ED19-4B0A-A272-6E81ADDD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5" y="3121609"/>
            <a:ext cx="11329851" cy="31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5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09D7-342C-4C6A-BFF2-6AA370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0" y="1119714"/>
            <a:ext cx="3718455" cy="53763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SVD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086A4-90BD-4F1C-B411-D87447E72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103" y="736134"/>
                <a:ext cx="6702325" cy="5760460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We used MF class created by Yehuda </a:t>
                </a:r>
                <a:r>
                  <a:rPr lang="en-US" sz="1800" dirty="0" err="1"/>
                  <a:t>Koren</a:t>
                </a:r>
                <a:r>
                  <a:rPr lang="en-US" sz="1800" dirty="0"/>
                  <a:t>, Robert Bell, Chris </a:t>
                </a:r>
                <a:r>
                  <a:rPr lang="en-US" sz="1800" dirty="0" err="1"/>
                  <a:t>Volinsky</a:t>
                </a:r>
                <a:endParaRPr lang="en-US" sz="1800" dirty="0"/>
              </a:p>
              <a:p>
                <a:r>
                  <a:rPr lang="en-US" sz="1800" dirty="0"/>
                  <a:t>GitHub Paper-Implementation-Matrix-Factorization-Recommender-Systems-Netflix reference could be found in references section</a:t>
                </a:r>
              </a:p>
              <a:p>
                <a:r>
                  <a:rPr lang="en-US" sz="1800" dirty="0"/>
                  <a:t>MF Class inputs are:</a:t>
                </a:r>
              </a:p>
              <a:p>
                <a:pPr lvl="1"/>
                <a:r>
                  <a:rPr lang="en-US" sz="1800" b="1" dirty="0"/>
                  <a:t>R (</a:t>
                </a:r>
                <a:r>
                  <a:rPr lang="en-US" sz="1800" b="1" dirty="0" err="1"/>
                  <a:t>ndarray</a:t>
                </a:r>
                <a:r>
                  <a:rPr lang="en-US" sz="1800" b="1" dirty="0"/>
                  <a:t>)    </a:t>
                </a:r>
                <a:r>
                  <a:rPr lang="en-US" sz="1800" dirty="0"/>
                  <a:t>:</a:t>
                </a:r>
                <a:r>
                  <a:rPr lang="en-US" sz="1800" b="1" dirty="0"/>
                  <a:t> </a:t>
                </a:r>
                <a:r>
                  <a:rPr lang="en-US" sz="1800" dirty="0"/>
                  <a:t>user-item rating matrix</a:t>
                </a:r>
              </a:p>
              <a:p>
                <a:pPr lvl="1"/>
                <a:r>
                  <a:rPr lang="en-US" sz="1800" b="1" dirty="0"/>
                  <a:t>K (int) </a:t>
                </a:r>
                <a:r>
                  <a:rPr lang="en-US" sz="1800" dirty="0"/>
                  <a:t>            : number of latent dimensions</a:t>
                </a:r>
              </a:p>
              <a:p>
                <a:pPr lvl="1"/>
                <a:r>
                  <a:rPr lang="en-US" sz="1800" b="1" dirty="0"/>
                  <a:t>alpha (float)  </a:t>
                </a:r>
                <a:r>
                  <a:rPr lang="en-US" sz="1800" dirty="0"/>
                  <a:t>: learning rate</a:t>
                </a:r>
              </a:p>
              <a:p>
                <a:pPr lvl="1"/>
                <a:r>
                  <a:rPr lang="en-US" sz="1800" b="1" dirty="0"/>
                  <a:t>beta (float)    </a:t>
                </a:r>
                <a:r>
                  <a:rPr lang="en-US" sz="1800" dirty="0"/>
                  <a:t>: regularization parameter</a:t>
                </a:r>
              </a:p>
              <a:p>
                <a:pPr lvl="1"/>
                <a:r>
                  <a:rPr lang="en-US" sz="1800" b="1" dirty="0"/>
                  <a:t>delta (float)   : </a:t>
                </a:r>
                <a:r>
                  <a:rPr lang="en-US" sz="1800" dirty="0" err="1"/>
                  <a:t>vader</a:t>
                </a:r>
                <a:r>
                  <a:rPr lang="en-US" sz="1800" dirty="0"/>
                  <a:t> score weight</a:t>
                </a:r>
              </a:p>
              <a:p>
                <a:pPr lvl="1"/>
                <a:r>
                  <a:rPr lang="it-IT" sz="1800" b="1" dirty="0"/>
                  <a:t>vadar_score  : </a:t>
                </a:r>
                <a:r>
                  <a:rPr lang="it-IT" sz="1800" dirty="0"/>
                  <a:t>vader score list</a:t>
                </a:r>
                <a:endParaRPr lang="en-US" sz="1800" dirty="0"/>
              </a:p>
              <a:p>
                <a:r>
                  <a:rPr lang="en-US" sz="1800" dirty="0"/>
                  <a:t>Then MF Class:</a:t>
                </a:r>
              </a:p>
              <a:p>
                <a:pPr lvl="1"/>
                <a:r>
                  <a:rPr lang="en-US" sz="1800" dirty="0"/>
                  <a:t>Train SVD model </a:t>
                </a:r>
              </a:p>
              <a:p>
                <a:pPr lvl="1"/>
                <a:r>
                  <a:rPr lang="en-US" sz="1800" dirty="0"/>
                  <a:t>Updating parameters and </a:t>
                </a:r>
              </a:p>
              <a:p>
                <a:pPr lvl="1"/>
                <a:r>
                  <a:rPr lang="en-US" sz="1800" dirty="0"/>
                  <a:t>Calculating MSE and </a:t>
                </a:r>
              </a:p>
              <a:p>
                <a:pPr lvl="1"/>
                <a:r>
                  <a:rPr lang="en-US" sz="1800" dirty="0"/>
                  <a:t>Performing SGD (stochastic gradient decent) and finally provide predicted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800" b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𝐮𝐢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2086A4-90BD-4F1C-B411-D87447E72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103" y="736134"/>
                <a:ext cx="6702325" cy="5760460"/>
              </a:xfrm>
              <a:blipFill>
                <a:blip r:embed="rId2"/>
                <a:stretch>
                  <a:fillRect l="-545" t="-1058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AE64AE7E-3B43-4889-A195-81493172B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67E28-85AB-412A-AC69-B9ECF31E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9" y="1657348"/>
            <a:ext cx="4650315" cy="4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86A4-90BD-4F1C-B411-D87447E7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54" y="736134"/>
            <a:ext cx="5469466" cy="5385732"/>
          </a:xfrm>
        </p:spPr>
        <p:txBody>
          <a:bodyPr>
            <a:normAutofit/>
          </a:bodyPr>
          <a:lstStyle/>
          <a:p>
            <a:r>
              <a:rPr lang="en-US" sz="2200" dirty="0"/>
              <a:t>In the next code review we show that external implicit data of item bias (from IMDB site) lead to small improvement in rating prediction accuracy</a:t>
            </a:r>
          </a:p>
          <a:p>
            <a:r>
              <a:rPr lang="en-US" sz="2200" dirty="0"/>
              <a:t>Considering the results, if given more time we would try to farther improve accuracy by:</a:t>
            </a:r>
          </a:p>
          <a:p>
            <a:pPr lvl="1"/>
            <a:r>
              <a:rPr lang="en-US" sz="2400" dirty="0"/>
              <a:t>Integrating more external implicit data</a:t>
            </a:r>
          </a:p>
          <a:p>
            <a:pPr lvl="1"/>
            <a:r>
              <a:rPr lang="en-US" sz="2400" dirty="0"/>
              <a:t>Adding temporal effects gained from relevant external sources</a:t>
            </a:r>
          </a:p>
          <a:p>
            <a:pPr lvl="1"/>
            <a:r>
              <a:rPr lang="en-US" sz="2400" dirty="0"/>
              <a:t>Train on larger number of movies and users</a:t>
            </a:r>
          </a:p>
          <a:p>
            <a:pPr lvl="1"/>
            <a:r>
              <a:rPr lang="en-US" sz="2400" dirty="0"/>
              <a:t>Decrease sparsity in Database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19">
            <a:extLst>
              <a:ext uri="{FF2B5EF4-FFF2-40B4-BE49-F238E27FC236}">
                <a16:creationId xmlns:a16="http://schemas.microsoft.com/office/drawing/2014/main" id="{BB1BB4E5-2434-495F-92D1-88321E1B2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4D97A-3FF3-4D1E-990F-3A6790E9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0" y="920089"/>
            <a:ext cx="6067116" cy="44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5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5DBA8-C1D8-4590-8AC1-AF50A2B8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Main paper: </a:t>
            </a:r>
            <a:r>
              <a:rPr lang="en-US" sz="1800" dirty="0" err="1"/>
              <a:t>Koren</a:t>
            </a:r>
            <a:r>
              <a:rPr lang="en-US" sz="1800" dirty="0"/>
              <a:t>, Y., &amp; Bell, R. (2015). Advances in collaborative filtering. In Recommender systems handbook (pp. 77-118). Springer, Boston, MA.</a:t>
            </a:r>
          </a:p>
          <a:p>
            <a:r>
              <a:rPr lang="en-US" sz="1800" dirty="0" err="1"/>
              <a:t>Koren</a:t>
            </a:r>
            <a:r>
              <a:rPr lang="en-US" sz="1800" dirty="0"/>
              <a:t>, Y., Bell, R., &amp; </a:t>
            </a:r>
            <a:r>
              <a:rPr lang="en-US" sz="1800" dirty="0" err="1"/>
              <a:t>Volinsky</a:t>
            </a:r>
            <a:r>
              <a:rPr lang="en-US" sz="1800" dirty="0"/>
              <a:t>, C. (2009). Matrix factorization techniques for recommender systems. Computer, 42(8), 30-37.</a:t>
            </a:r>
          </a:p>
          <a:p>
            <a:r>
              <a:rPr lang="en-US" sz="1800" dirty="0" err="1"/>
              <a:t>F.O.Isinkayea</a:t>
            </a:r>
            <a:r>
              <a:rPr lang="en-US" sz="1800" dirty="0"/>
              <a:t>, </a:t>
            </a:r>
            <a:r>
              <a:rPr lang="en-US" sz="1800" dirty="0" err="1"/>
              <a:t>Y.O.Folajimib</a:t>
            </a:r>
            <a:r>
              <a:rPr lang="en-US" sz="1800" dirty="0"/>
              <a:t>, </a:t>
            </a:r>
            <a:r>
              <a:rPr lang="en-US" sz="1800" dirty="0" err="1"/>
              <a:t>B.A.Ojokohc</a:t>
            </a:r>
            <a:r>
              <a:rPr lang="en-US" sz="1800" dirty="0"/>
              <a:t>: Recommendation systems: Principles, methods and evaluation. Egyptian Informatics Journal Volume 16, Issue 3, November 2015, Pages 261-273</a:t>
            </a:r>
          </a:p>
          <a:p>
            <a:r>
              <a:rPr lang="en-US" sz="1800" dirty="0" err="1"/>
              <a:t>Songhao</a:t>
            </a:r>
            <a:r>
              <a:rPr lang="en-US" sz="1800" dirty="0"/>
              <a:t> Wu, Design your own Sentiment Score, toward data science web</a:t>
            </a:r>
          </a:p>
          <a:p>
            <a:r>
              <a:rPr lang="en-US" sz="1800" dirty="0"/>
              <a:t>Yehuda </a:t>
            </a:r>
            <a:r>
              <a:rPr lang="en-US" sz="1800" dirty="0" err="1"/>
              <a:t>Koren</a:t>
            </a:r>
            <a:r>
              <a:rPr lang="en-US" sz="1800" dirty="0"/>
              <a:t>, Robert Bell, Chris </a:t>
            </a:r>
            <a:r>
              <a:rPr lang="en-US" sz="1800" dirty="0" err="1"/>
              <a:t>Volinsky</a:t>
            </a:r>
            <a:r>
              <a:rPr lang="en-US" sz="1800" dirty="0"/>
              <a:t>, Paper-Implementation-Matrix-Factorization-Recommender-Systems-Netflix, </a:t>
            </a:r>
            <a:r>
              <a:rPr lang="en-US" sz="1800" dirty="0" err="1"/>
              <a:t>Github</a:t>
            </a:r>
            <a:r>
              <a:rPr lang="en-US" sz="1800" dirty="0"/>
              <a:t> harshraj11584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19">
            <a:extLst>
              <a:ext uri="{FF2B5EF4-FFF2-40B4-BE49-F238E27FC236}">
                <a16:creationId xmlns:a16="http://schemas.microsoft.com/office/drawing/2014/main" id="{DA40E0AB-0AE9-4D9B-90DE-BA6F7AF7C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1D25-9413-44DF-80E0-80E16A6FA353}"/>
              </a:ext>
            </a:extLst>
          </p:cNvPr>
          <p:cNvSpPr txBox="1"/>
          <p:nvPr/>
        </p:nvSpPr>
        <p:spPr>
          <a:xfrm>
            <a:off x="838200" y="311705"/>
            <a:ext cx="6097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References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949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9E2D-EE5A-4CD7-9CF3-CA13D39D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/>
              <a:t>Any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6351D-9B49-4E41-8F74-08B2E0F14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6" name="Content Placeholder 15" descr="A picture containing curtain, furniture, cable&#10;&#10;Description automatically generated">
            <a:extLst>
              <a:ext uri="{FF2B5EF4-FFF2-40B4-BE49-F238E27FC236}">
                <a16:creationId xmlns:a16="http://schemas.microsoft.com/office/drawing/2014/main" id="{4F1AF7D7-4F3D-479C-BB87-A6092206D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"/>
            <a:ext cx="7886700" cy="6361474"/>
          </a:xfrm>
        </p:spPr>
      </p:pic>
    </p:spTree>
    <p:extLst>
      <p:ext uri="{BB962C8B-B14F-4D97-AF65-F5344CB8AC3E}">
        <p14:creationId xmlns:p14="http://schemas.microsoft.com/office/powerpoint/2010/main" val="81190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Introduction to Recommender Systems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936651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B0F0"/>
                </a:solidFill>
              </a:rPr>
              <a:t>Content-Based Filtering (CBF)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721429" cy="4873625"/>
          </a:xfrm>
        </p:spPr>
        <p:txBody>
          <a:bodyPr>
            <a:normAutofit/>
          </a:bodyPr>
          <a:lstStyle/>
          <a:p>
            <a:r>
              <a:rPr lang="en-US" sz="2400" dirty="0"/>
              <a:t>Item domain-dependent algorithm </a:t>
            </a:r>
          </a:p>
          <a:p>
            <a:r>
              <a:rPr lang="en-US" sz="2400" dirty="0"/>
              <a:t>Generates predictions via analysis of items attributes</a:t>
            </a:r>
          </a:p>
          <a:p>
            <a:r>
              <a:rPr lang="en-US" sz="2400" dirty="0"/>
              <a:t>Other users does not influence recommendation</a:t>
            </a:r>
          </a:p>
          <a:p>
            <a:r>
              <a:rPr lang="en-US" sz="2400" dirty="0"/>
              <a:t>Most successful when content is web pages/publications/news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910CE80-3E8B-476F-B188-4BFF5AABF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978708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A067AE-9221-418C-9981-E9D427D433BA}"/>
              </a:ext>
            </a:extLst>
          </p:cNvPr>
          <p:cNvSpPr/>
          <p:nvPr/>
        </p:nvSpPr>
        <p:spPr>
          <a:xfrm>
            <a:off x="1244295" y="3239196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6">
            <a:extLst>
              <a:ext uri="{FF2B5EF4-FFF2-40B4-BE49-F238E27FC236}">
                <a16:creationId xmlns:a16="http://schemas.microsoft.com/office/drawing/2014/main" id="{652F8A1D-F999-4A9A-98F0-A19CCD37E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54751"/>
              </p:ext>
            </p:extLst>
          </p:nvPr>
        </p:nvGraphicFramePr>
        <p:xfrm>
          <a:off x="5183187" y="3597181"/>
          <a:ext cx="2907145" cy="1399550"/>
        </p:xfrm>
        <a:graphic>
          <a:graphicData uri="http://schemas.openxmlformats.org/drawingml/2006/table">
            <a:tbl>
              <a:tblPr firstRow="1" bandRow="1"/>
              <a:tblGrid>
                <a:gridCol w="2907145">
                  <a:extLst>
                    <a:ext uri="{9D8B030D-6E8A-4147-A177-3AD203B41FA5}">
                      <a16:colId xmlns:a16="http://schemas.microsoft.com/office/drawing/2014/main" val="3298063353"/>
                    </a:ext>
                  </a:extLst>
                </a:gridCol>
              </a:tblGrid>
              <a:tr h="3600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16034"/>
                  </a:ext>
                </a:extLst>
              </a:tr>
              <a:tr h="4938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 metadata dependent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16845"/>
                  </a:ext>
                </a:extLst>
              </a:tr>
              <a:tr h="539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 content overspecialization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94319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4A4130B1-0856-40D3-88BE-7F8D42A758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5928428"/>
              </p:ext>
            </p:extLst>
          </p:nvPr>
        </p:nvGraphicFramePr>
        <p:xfrm>
          <a:off x="8726462" y="3597181"/>
          <a:ext cx="3083193" cy="2267544"/>
        </p:xfrm>
        <a:graphic>
          <a:graphicData uri="http://schemas.openxmlformats.org/drawingml/2006/table">
            <a:tbl>
              <a:tblPr firstRow="1" bandRow="1"/>
              <a:tblGrid>
                <a:gridCol w="3083193">
                  <a:extLst>
                    <a:ext uri="{9D8B030D-6E8A-4147-A177-3AD203B41FA5}">
                      <a16:colId xmlns:a16="http://schemas.microsoft.com/office/drawing/2014/main" val="1304927233"/>
                    </a:ext>
                  </a:extLst>
                </a:gridCol>
              </a:tblGrid>
              <a:tr h="34067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51795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Cold start issues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63081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Recommendation Accuracy independent of user preferences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13545"/>
                  </a:ext>
                </a:extLst>
              </a:tr>
              <a:tr h="4826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Privacy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00599"/>
                  </a:ext>
                </a:extLst>
              </a:tr>
              <a:tr h="418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46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Collaborative Filtering (CF)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2B34C-7760-453F-8A81-50335F1BD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7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D1379-2C64-4902-A414-90051165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6"/>
            <a:ext cx="2552123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383B4-AACC-4685-AB80-6888FAA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3D0FF-B59D-47D4-8EEE-5EF3EA7C3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196A1EF-F04C-4768-BE08-12962FA72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505965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66E183-CCC5-480C-8C42-588D8E062587}"/>
              </a:ext>
            </a:extLst>
          </p:cNvPr>
          <p:cNvSpPr/>
          <p:nvPr/>
        </p:nvSpPr>
        <p:spPr>
          <a:xfrm>
            <a:off x="2462239" y="3243084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BD005-AB3F-45F0-A847-C614BD33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566057"/>
            <a:ext cx="6921727" cy="5294993"/>
          </a:xfrm>
        </p:spPr>
        <p:txBody>
          <a:bodyPr>
            <a:normAutofit/>
          </a:bodyPr>
          <a:lstStyle/>
          <a:p>
            <a:r>
              <a:rPr lang="en-US" sz="2400" dirty="0"/>
              <a:t>Domain-independent prediction technique</a:t>
            </a:r>
          </a:p>
          <a:p>
            <a:r>
              <a:rPr lang="en-US" sz="2400" dirty="0"/>
              <a:t>Suitable for movies/music </a:t>
            </a:r>
          </a:p>
          <a:p>
            <a:pPr marL="0" indent="0">
              <a:buNone/>
            </a:pPr>
            <a:r>
              <a:rPr lang="en-US" sz="2400" dirty="0"/>
              <a:t>    Content that can’t easily described by metadata</a:t>
            </a:r>
          </a:p>
          <a:p>
            <a:r>
              <a:rPr lang="en-US" sz="2400" dirty="0"/>
              <a:t>Build user-item matrix of preferences per items by users</a:t>
            </a:r>
          </a:p>
          <a:p>
            <a:r>
              <a:rPr lang="en-US" sz="2400" dirty="0"/>
              <a:t>Calculate similarities between users’ profiles to make recommendations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8009415-D8A8-41A0-9D37-C8233D1D3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51421"/>
              </p:ext>
            </p:extLst>
          </p:nvPr>
        </p:nvGraphicFramePr>
        <p:xfrm>
          <a:off x="5359236" y="4114020"/>
          <a:ext cx="2910052" cy="1719710"/>
        </p:xfrm>
        <a:graphic>
          <a:graphicData uri="http://schemas.openxmlformats.org/drawingml/2006/table">
            <a:tbl>
              <a:tblPr firstRow="1" bandRow="1"/>
              <a:tblGrid>
                <a:gridCol w="2910052">
                  <a:extLst>
                    <a:ext uri="{9D8B030D-6E8A-4147-A177-3AD203B41FA5}">
                      <a16:colId xmlns:a16="http://schemas.microsoft.com/office/drawing/2014/main" val="3298063353"/>
                    </a:ext>
                  </a:extLst>
                </a:gridCol>
              </a:tblGrid>
              <a:tr h="4084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516034"/>
                  </a:ext>
                </a:extLst>
              </a:tr>
              <a:tr h="3903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Cold Start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16845"/>
                  </a:ext>
                </a:extLst>
              </a:tr>
              <a:tr h="3903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Sparsity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94319"/>
                  </a:ext>
                </a:extLst>
              </a:tr>
              <a:tr h="530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Synonymy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300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17690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AB037305-B0C7-48F1-B319-91E9D43AD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210821"/>
              </p:ext>
            </p:extLst>
          </p:nvPr>
        </p:nvGraphicFramePr>
        <p:xfrm>
          <a:off x="8536141" y="4114020"/>
          <a:ext cx="3083193" cy="1914655"/>
        </p:xfrm>
        <a:graphic>
          <a:graphicData uri="http://schemas.openxmlformats.org/drawingml/2006/table">
            <a:tbl>
              <a:tblPr firstRow="1" bandRow="1"/>
              <a:tblGrid>
                <a:gridCol w="3083193">
                  <a:extLst>
                    <a:ext uri="{9D8B030D-6E8A-4147-A177-3AD203B41FA5}">
                      <a16:colId xmlns:a16="http://schemas.microsoft.com/office/drawing/2014/main" val="1304927233"/>
                    </a:ext>
                  </a:extLst>
                </a:gridCol>
              </a:tblGrid>
              <a:tr h="44184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51795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user custom recommendations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63081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domain knowledge necessary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38055"/>
                  </a:ext>
                </a:extLst>
              </a:tr>
              <a:tr h="3682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 panose="02020404030301010803"/>
                        </a:defRPr>
                      </a:lvl9pPr>
                    </a:lstStyle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Doesn’t need contextual features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152579"/>
                  </a:ext>
                </a:extLst>
              </a:tr>
              <a:tr h="368203">
                <a:tc>
                  <a:txBody>
                    <a:bodyPr/>
                    <a:lstStyle/>
                    <a:p>
                      <a:r>
                        <a:rPr lang="en-US" sz="1400" kern="1200" cap="none" dirty="0">
                          <a:solidFill>
                            <a:srgbClr val="26262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4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49C1ED-EE8E-4AE2-A70C-7E91F91E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9635836" cy="11288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Collaborative Filtering  - </a:t>
            </a:r>
            <a:r>
              <a:rPr lang="en-US" sz="4400" b="1" dirty="0">
                <a:solidFill>
                  <a:srgbClr val="00B0F0"/>
                </a:solidFill>
              </a:rPr>
              <a:t>Matrix Factorization Example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35EB1E-7892-4438-8946-28BEA0801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5A0E6-6401-4923-9E8F-0A98C805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2239"/>
            <a:ext cx="9821802" cy="44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Hybrid Filtering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2755" cy="4873625"/>
          </a:xfrm>
        </p:spPr>
        <p:txBody>
          <a:bodyPr>
            <a:normAutofit/>
          </a:bodyPr>
          <a:lstStyle/>
          <a:p>
            <a:r>
              <a:rPr lang="en-US" sz="2400" dirty="0"/>
              <a:t>Combines the previous recommendation techniques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goal is to provide more accurate recommendations</a:t>
            </a:r>
          </a:p>
          <a:p>
            <a:pPr lvl="1"/>
            <a:r>
              <a:rPr lang="en-US" sz="2000" dirty="0"/>
              <a:t>Like ensemble methods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Overcome limitations of single recommendation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61475"/>
            <a:ext cx="2552123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  <a:endParaRPr lang="en-US" sz="1200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6FD24DE-8D5B-49A1-9D65-F7DAEA44E4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356409"/>
              </p:ext>
            </p:extLst>
          </p:nvPr>
        </p:nvGraphicFramePr>
        <p:xfrm>
          <a:off x="963797" y="2147309"/>
          <a:ext cx="3684218" cy="366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5563C67-BD1D-47F3-92C1-4841EE5E52A1}"/>
              </a:ext>
            </a:extLst>
          </p:cNvPr>
          <p:cNvSpPr/>
          <p:nvPr/>
        </p:nvSpPr>
        <p:spPr>
          <a:xfrm>
            <a:off x="3721025" y="3243084"/>
            <a:ext cx="949286" cy="64423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1" y="365124"/>
            <a:ext cx="7750629" cy="598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1" spc="-15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Recommender systems rely on two types of inputs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Explicit feedback:</a:t>
            </a:r>
          </a:p>
          <a:p>
            <a:pPr marL="0" indent="0">
              <a:buNone/>
            </a:pPr>
            <a:r>
              <a:rPr lang="en-US" dirty="0"/>
              <a:t> where users directly report on their interest in product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Ratings for movies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Hitting thumbs up/down (Not always available)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Implicit feedback: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which indirectly reflects opinion through observing user behavior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Purchase 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Browsing 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Search patterns </a:t>
            </a:r>
          </a:p>
          <a:p>
            <a:endParaRPr lang="en-US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Content-Based Filtering (CBF)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Collaborative Filtering (CF)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Hybrid Filtering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 dirty="0"/>
              <a:t>Overview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866</TotalTime>
  <Words>1985</Words>
  <Application>Microsoft Office PowerPoint</Application>
  <PresentationFormat>Widescreen</PresentationFormat>
  <Paragraphs>400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Bodoni MT Condensed</vt:lpstr>
      <vt:lpstr>Calibri</vt:lpstr>
      <vt:lpstr>Calibri Light</vt:lpstr>
      <vt:lpstr>Cambria Math</vt:lpstr>
      <vt:lpstr>Century Gothic</vt:lpstr>
      <vt:lpstr>Garamond</vt:lpstr>
      <vt:lpstr>Wingdings</vt:lpstr>
      <vt:lpstr>XtspjmTimes-Roman</vt:lpstr>
      <vt:lpstr>Office Theme</vt:lpstr>
      <vt:lpstr>NLP Project Matrix Factorization Techniques for Recommender Systems </vt:lpstr>
      <vt:lpstr>Table Of Content   </vt:lpstr>
      <vt:lpstr>Introduction to Recommender Systems</vt:lpstr>
      <vt:lpstr>Introduction to Recommender Systems</vt:lpstr>
      <vt:lpstr>Content-Based Filtering (CBF)</vt:lpstr>
      <vt:lpstr>Collaborative Filtering (CF)</vt:lpstr>
      <vt:lpstr>Collaborative Filtering  - Matrix Factorization Example</vt:lpstr>
      <vt:lpstr>Hybrid Filtering</vt:lpstr>
      <vt:lpstr>System Input</vt:lpstr>
      <vt:lpstr>Collaborative Filtering </vt:lpstr>
      <vt:lpstr>Collaborative Filtering Neighborhood Models</vt:lpstr>
      <vt:lpstr>Reminder – Single Value Decomposition (SVD)</vt:lpstr>
      <vt:lpstr>Reminder – Single Value Decomposition (SVD)</vt:lpstr>
      <vt:lpstr>Reminder – Single Value Decomposition (SVD)</vt:lpstr>
      <vt:lpstr>CF Latent Models - Matrix Factorization</vt:lpstr>
      <vt:lpstr>PowerPoint Presentation</vt:lpstr>
      <vt:lpstr>Single Value Decomposition</vt:lpstr>
      <vt:lpstr>We learn the model parameters by minimizing the regularized squared error</vt:lpstr>
      <vt:lpstr>SVD ++</vt:lpstr>
      <vt:lpstr> Time SVD ++</vt:lpstr>
      <vt:lpstr>Comparison</vt:lpstr>
      <vt:lpstr>Project Description Netflix Data set</vt:lpstr>
      <vt:lpstr>Project Description  Netflix Data set</vt:lpstr>
      <vt:lpstr>Project Study Case</vt:lpstr>
      <vt:lpstr>Work flow</vt:lpstr>
      <vt:lpstr>Code Review – Updated biases effect on RMSE</vt:lpstr>
      <vt:lpstr>Code Review – Updated biases effect on RMSE</vt:lpstr>
      <vt:lpstr>Sentiment Analysis &amp; preprocessing – Code Review</vt:lpstr>
      <vt:lpstr>Sentiment Analysis</vt:lpstr>
      <vt:lpstr>Sentiment Analysis</vt:lpstr>
      <vt:lpstr>SVD Model</vt:lpstr>
      <vt:lpstr>PowerPoint Presentation</vt:lpstr>
      <vt:lpstr>PowerPoint Presentation</vt:lpstr>
      <vt:lpstr>Any  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 Matrix Factorization Techniques for Recommender Systems</dc:title>
  <dc:creator>Michael Gudovsky</dc:creator>
  <cp:lastModifiedBy>Rwad Khatib</cp:lastModifiedBy>
  <cp:revision>74</cp:revision>
  <dcterms:created xsi:type="dcterms:W3CDTF">2021-09-29T17:05:59Z</dcterms:created>
  <dcterms:modified xsi:type="dcterms:W3CDTF">2021-10-02T18:51:25Z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